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3efadae13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3efadae13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9820cfa60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9820cfa60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225af84d7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225af84d7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9820cfa60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9820cfa60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67eae6cb9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67eae6cb9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3efadae13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3efadae13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225af84d7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225af84d7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4646375" y="976400"/>
            <a:ext cx="4638600" cy="2862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Updating Your Social Media</a:t>
            </a:r>
            <a:endParaRPr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March 2024</a:t>
            </a:r>
            <a:br>
              <a:rPr lang="en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Kristin Meeks, M.S.</a:t>
            </a:r>
            <a:endParaRPr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kristin@wvsocialmedia.com</a:t>
            </a:r>
            <a:endParaRPr sz="2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16C6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  <a:endParaRPr>
              <a:solidFill>
                <a:srgbClr val="EF16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416875" y="965675"/>
            <a:ext cx="701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33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33">
                <a:solidFill>
                  <a:srgbClr val="050505"/>
                </a:solidFill>
                <a:highlight>
                  <a:srgbClr val="FFFFFF"/>
                </a:highlight>
              </a:rPr>
              <a:t>Facebook &amp; Instagram</a:t>
            </a:r>
            <a:endParaRPr sz="2033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33">
                <a:solidFill>
                  <a:srgbClr val="050505"/>
                </a:solidFill>
                <a:highlight>
                  <a:srgbClr val="FFFFFF"/>
                </a:highlight>
              </a:rPr>
              <a:t>What needs to be updated</a:t>
            </a:r>
            <a:endParaRPr sz="2033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33">
                <a:solidFill>
                  <a:srgbClr val="050505"/>
                </a:solidFill>
                <a:highlight>
                  <a:srgbClr val="FFFFFF"/>
                </a:highlight>
              </a:rPr>
              <a:t>What’s new </a:t>
            </a:r>
            <a:endParaRPr sz="2033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33">
                <a:solidFill>
                  <a:srgbClr val="050505"/>
                </a:solidFill>
                <a:highlight>
                  <a:srgbClr val="FFFFFF"/>
                </a:highlight>
              </a:rPr>
              <a:t>Updating your page often!</a:t>
            </a:r>
            <a:endParaRPr sz="2033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r>
              <a:t/>
            </a:r>
            <a:endParaRPr sz="2427">
              <a:solidFill>
                <a:srgbClr val="222222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0" y="426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ED81D"/>
                </a:solidFill>
                <a:latin typeface="Calibri"/>
                <a:ea typeface="Calibri"/>
                <a:cs typeface="Calibri"/>
                <a:sym typeface="Calibri"/>
              </a:rPr>
              <a:t>Facebook</a:t>
            </a:r>
            <a:endParaRPr>
              <a:solidFill>
                <a:srgbClr val="4ED8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965675"/>
            <a:ext cx="4585800" cy="376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1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Cover Photo</a:t>
            </a:r>
            <a:endParaRPr sz="31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1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Profile Picture</a:t>
            </a:r>
            <a:endParaRPr sz="31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1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 (250 characters)</a:t>
            </a:r>
            <a:endParaRPr sz="31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1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About</a:t>
            </a:r>
            <a:endParaRPr sz="31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1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Update Call to Action Button</a:t>
            </a:r>
            <a:endParaRPr sz="31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1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 Messages</a:t>
            </a:r>
            <a:endParaRPr sz="31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16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META: Business.facebook.com</a:t>
            </a:r>
            <a:endParaRPr sz="31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16C6"/>
                </a:solidFill>
                <a:latin typeface="Calibri"/>
                <a:ea typeface="Calibri"/>
                <a:cs typeface="Calibri"/>
                <a:sym typeface="Calibri"/>
              </a:rPr>
              <a:t>Instagram</a:t>
            </a:r>
            <a:endParaRPr>
              <a:solidFill>
                <a:srgbClr val="EF16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6"/>
          <p:cNvSpPr txBox="1"/>
          <p:nvPr/>
        </p:nvSpPr>
        <p:spPr>
          <a:xfrm>
            <a:off x="364500" y="1692900"/>
            <a:ext cx="3858600" cy="23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Profile Picture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 (150 characters)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Links: Website +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Pinned Posts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META: Business.facebook.com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0" y="4263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ED81D"/>
                </a:solidFill>
                <a:latin typeface="Calibri"/>
                <a:ea typeface="Calibri"/>
                <a:cs typeface="Calibri"/>
                <a:sym typeface="Calibri"/>
              </a:rPr>
              <a:t>Social Media: What’s New</a:t>
            </a:r>
            <a:endParaRPr>
              <a:solidFill>
                <a:srgbClr val="4ED8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965675"/>
            <a:ext cx="4585800" cy="376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Video: Reels under 90 seconds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Micro learning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2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16202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Behind-the-scenes content </a:t>
            </a:r>
            <a:endParaRPr sz="1700">
              <a:solidFill>
                <a:srgbClr val="16202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16202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Authentic content resonates across platforms</a:t>
            </a:r>
            <a:endParaRPr sz="1700">
              <a:solidFill>
                <a:srgbClr val="16202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2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16202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Use of AI</a:t>
            </a:r>
            <a:endParaRPr sz="1700">
              <a:solidFill>
                <a:srgbClr val="16202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788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https://sproutsocial.com/insights/social-media-trends/#social-SEO</a:t>
            </a:r>
            <a:endParaRPr sz="788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16C6"/>
                </a:solidFill>
                <a:latin typeface="Calibri"/>
                <a:ea typeface="Calibri"/>
                <a:cs typeface="Calibri"/>
                <a:sym typeface="Calibri"/>
              </a:rPr>
              <a:t>Making Updates!</a:t>
            </a:r>
            <a:endParaRPr>
              <a:solidFill>
                <a:srgbClr val="EF16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11700" y="965675"/>
            <a:ext cx="4585800" cy="376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Photos: Collect “stock photos” to use 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Your Website is your Content Creation Machine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can be turned into a Video? (short form)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Share in Stories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Take a video to a Reel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16C6"/>
                </a:solidFill>
                <a:latin typeface="Calibri"/>
                <a:ea typeface="Calibri"/>
                <a:cs typeface="Calibri"/>
                <a:sym typeface="Calibri"/>
              </a:rPr>
              <a:t>Recap</a:t>
            </a:r>
            <a:endParaRPr>
              <a:solidFill>
                <a:srgbClr val="EF16C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311700" y="965675"/>
            <a:ext cx="701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33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33">
                <a:solidFill>
                  <a:srgbClr val="050505"/>
                </a:solidFill>
                <a:highlight>
                  <a:srgbClr val="FFFFFF"/>
                </a:highlight>
              </a:rPr>
              <a:t>Take a look at your platforms quarterly</a:t>
            </a:r>
            <a:endParaRPr sz="1533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33">
                <a:solidFill>
                  <a:srgbClr val="050505"/>
                </a:solidFill>
                <a:highlight>
                  <a:srgbClr val="FFFFFF"/>
                </a:highlight>
              </a:rPr>
              <a:t>Check for correct/incorrect info </a:t>
            </a:r>
            <a:endParaRPr sz="1533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33">
                <a:solidFill>
                  <a:srgbClr val="050505"/>
                </a:solidFill>
                <a:highlight>
                  <a:srgbClr val="FFFFFF"/>
                </a:highlight>
              </a:rPr>
              <a:t>Plan photos for cover photos, pinned posts and content</a:t>
            </a:r>
            <a:endParaRPr sz="1533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33">
                <a:solidFill>
                  <a:srgbClr val="050505"/>
                </a:solidFill>
                <a:highlight>
                  <a:srgbClr val="FFFFFF"/>
                </a:highlight>
              </a:rPr>
              <a:t>Keep your platform up-to-date with </a:t>
            </a:r>
            <a:r>
              <a:rPr lang="en" sz="1533">
                <a:solidFill>
                  <a:srgbClr val="050505"/>
                </a:solidFill>
                <a:highlight>
                  <a:srgbClr val="FFFFFF"/>
                </a:highlight>
              </a:rPr>
              <a:t>relevant</a:t>
            </a:r>
            <a:r>
              <a:rPr lang="en" sz="1533">
                <a:solidFill>
                  <a:srgbClr val="050505"/>
                </a:solidFill>
                <a:highlight>
                  <a:srgbClr val="FFFFFF"/>
                </a:highlight>
              </a:rPr>
              <a:t> content </a:t>
            </a:r>
            <a:endParaRPr sz="1533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33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33">
              <a:solidFill>
                <a:srgbClr val="050505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