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8"/>
  </p:notesMasterIdLst>
  <p:sldIdLst>
    <p:sldId id="256" r:id="rId5"/>
    <p:sldId id="271" r:id="rId6"/>
    <p:sldId id="272" r:id="rId7"/>
    <p:sldId id="273" r:id="rId8"/>
    <p:sldId id="274" r:id="rId9"/>
    <p:sldId id="275" r:id="rId10"/>
    <p:sldId id="276" r:id="rId11"/>
    <p:sldId id="277" r:id="rId12"/>
    <p:sldId id="278" r:id="rId13"/>
    <p:sldId id="279" r:id="rId14"/>
    <p:sldId id="280" r:id="rId15"/>
    <p:sldId id="281" r:id="rId16"/>
    <p:sldId id="282" r:id="rId17"/>
    <p:sldId id="283" r:id="rId18"/>
    <p:sldId id="284" r:id="rId19"/>
    <p:sldId id="285" r:id="rId20"/>
    <p:sldId id="286" r:id="rId21"/>
    <p:sldId id="287" r:id="rId22"/>
    <p:sldId id="288" r:id="rId23"/>
    <p:sldId id="289" r:id="rId24"/>
    <p:sldId id="290" r:id="rId25"/>
    <p:sldId id="291" r:id="rId26"/>
    <p:sldId id="292"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3E9"/>
    <a:srgbClr val="005D98"/>
    <a:srgbClr val="414042"/>
    <a:srgbClr val="F7941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3790DB-25F3-45D8-BA26-4019A809002A}" v="5" dt="2024-01-16T19:56:58.352"/>
  </p1510:revLst>
</p1510:revInfo>
</file>

<file path=ppt/tableStyles.xml><?xml version="1.0" encoding="utf-8"?>
<a:tblStyleLst xmlns:a="http://schemas.openxmlformats.org/drawingml/2006/main" def="{5C22544A-7EE6-4342-B048-85BDC9FD1C3A}">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850"/>
    <p:restoredTop sz="94694"/>
  </p:normalViewPr>
  <p:slideViewPr>
    <p:cSldViewPr snapToGrid="0" snapToObjects="1">
      <p:cViewPr varScale="1">
        <p:scale>
          <a:sx n="81" d="100"/>
          <a:sy n="81" d="100"/>
        </p:scale>
        <p:origin x="898" y="6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65" d="100"/>
          <a:sy n="65" d="100"/>
        </p:scale>
        <p:origin x="3154"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lette Hadley" userId="2661c5d0-72c3-4361-b546-99d1bf9ccaf2" providerId="ADAL" clId="{923790DB-25F3-45D8-BA26-4019A809002A}"/>
    <pc:docChg chg="undo custSel modSld">
      <pc:chgData name="Colette Hadley" userId="2661c5d0-72c3-4361-b546-99d1bf9ccaf2" providerId="ADAL" clId="{923790DB-25F3-45D8-BA26-4019A809002A}" dt="2024-01-16T19:58:01.127" v="888" actId="20577"/>
      <pc:docMkLst>
        <pc:docMk/>
      </pc:docMkLst>
      <pc:sldChg chg="modSp mod">
        <pc:chgData name="Colette Hadley" userId="2661c5d0-72c3-4361-b546-99d1bf9ccaf2" providerId="ADAL" clId="{923790DB-25F3-45D8-BA26-4019A809002A}" dt="2024-01-16T19:38:25.830" v="652" actId="20577"/>
        <pc:sldMkLst>
          <pc:docMk/>
          <pc:sldMk cId="289248563" sldId="273"/>
        </pc:sldMkLst>
        <pc:spChg chg="mod">
          <ac:chgData name="Colette Hadley" userId="2661c5d0-72c3-4361-b546-99d1bf9ccaf2" providerId="ADAL" clId="{923790DB-25F3-45D8-BA26-4019A809002A}" dt="2024-01-16T19:38:25.830" v="652" actId="20577"/>
          <ac:spMkLst>
            <pc:docMk/>
            <pc:sldMk cId="289248563" sldId="273"/>
            <ac:spMk id="2" creationId="{866D28DD-03FB-274B-9194-2DC0245C980E}"/>
          </ac:spMkLst>
        </pc:spChg>
      </pc:sldChg>
      <pc:sldChg chg="modSp mod modNotes">
        <pc:chgData name="Colette Hadley" userId="2661c5d0-72c3-4361-b546-99d1bf9ccaf2" providerId="ADAL" clId="{923790DB-25F3-45D8-BA26-4019A809002A}" dt="2024-01-16T19:39:56.265" v="653" actId="6549"/>
        <pc:sldMkLst>
          <pc:docMk/>
          <pc:sldMk cId="2401541572" sldId="274"/>
        </pc:sldMkLst>
        <pc:spChg chg="mod">
          <ac:chgData name="Colette Hadley" userId="2661c5d0-72c3-4361-b546-99d1bf9ccaf2" providerId="ADAL" clId="{923790DB-25F3-45D8-BA26-4019A809002A}" dt="2024-01-16T19:13:40.920" v="441" actId="20577"/>
          <ac:spMkLst>
            <pc:docMk/>
            <pc:sldMk cId="2401541572" sldId="274"/>
            <ac:spMk id="2" creationId="{866D28DD-03FB-274B-9194-2DC0245C980E}"/>
          </ac:spMkLst>
        </pc:spChg>
        <pc:spChg chg="mod">
          <ac:chgData name="Colette Hadley" userId="2661c5d0-72c3-4361-b546-99d1bf9ccaf2" providerId="ADAL" clId="{923790DB-25F3-45D8-BA26-4019A809002A}" dt="2024-01-16T19:14:09.493" v="442" actId="20577"/>
          <ac:spMkLst>
            <pc:docMk/>
            <pc:sldMk cId="2401541572" sldId="274"/>
            <ac:spMk id="3" creationId="{8C5E9040-2B74-F84B-B03E-91BF70CBE6D3}"/>
          </ac:spMkLst>
        </pc:spChg>
      </pc:sldChg>
      <pc:sldChg chg="modSp mod">
        <pc:chgData name="Colette Hadley" userId="2661c5d0-72c3-4361-b546-99d1bf9ccaf2" providerId="ADAL" clId="{923790DB-25F3-45D8-BA26-4019A809002A}" dt="2024-01-16T19:14:44.589" v="443" actId="947"/>
        <pc:sldMkLst>
          <pc:docMk/>
          <pc:sldMk cId="1535726995" sldId="275"/>
        </pc:sldMkLst>
        <pc:spChg chg="mod">
          <ac:chgData name="Colette Hadley" userId="2661c5d0-72c3-4361-b546-99d1bf9ccaf2" providerId="ADAL" clId="{923790DB-25F3-45D8-BA26-4019A809002A}" dt="2024-01-16T19:06:47.617" v="373" actId="20577"/>
          <ac:spMkLst>
            <pc:docMk/>
            <pc:sldMk cId="1535726995" sldId="275"/>
            <ac:spMk id="2" creationId="{866D28DD-03FB-274B-9194-2DC0245C980E}"/>
          </ac:spMkLst>
        </pc:spChg>
        <pc:spChg chg="mod">
          <ac:chgData name="Colette Hadley" userId="2661c5d0-72c3-4361-b546-99d1bf9ccaf2" providerId="ADAL" clId="{923790DB-25F3-45D8-BA26-4019A809002A}" dt="2024-01-16T19:14:44.589" v="443" actId="947"/>
          <ac:spMkLst>
            <pc:docMk/>
            <pc:sldMk cId="1535726995" sldId="275"/>
            <ac:spMk id="3" creationId="{8C5E9040-2B74-F84B-B03E-91BF70CBE6D3}"/>
          </ac:spMkLst>
        </pc:spChg>
      </pc:sldChg>
      <pc:sldChg chg="modSp mod">
        <pc:chgData name="Colette Hadley" userId="2661c5d0-72c3-4361-b546-99d1bf9ccaf2" providerId="ADAL" clId="{923790DB-25F3-45D8-BA26-4019A809002A}" dt="2024-01-16T19:31:02.771" v="642" actId="20577"/>
        <pc:sldMkLst>
          <pc:docMk/>
          <pc:sldMk cId="4254416949" sldId="276"/>
        </pc:sldMkLst>
        <pc:spChg chg="mod">
          <ac:chgData name="Colette Hadley" userId="2661c5d0-72c3-4361-b546-99d1bf9ccaf2" providerId="ADAL" clId="{923790DB-25F3-45D8-BA26-4019A809002A}" dt="2024-01-16T19:31:02.771" v="642" actId="20577"/>
          <ac:spMkLst>
            <pc:docMk/>
            <pc:sldMk cId="4254416949" sldId="276"/>
            <ac:spMk id="3" creationId="{8C5E9040-2B74-F84B-B03E-91BF70CBE6D3}"/>
          </ac:spMkLst>
        </pc:spChg>
      </pc:sldChg>
      <pc:sldChg chg="modSp mod">
        <pc:chgData name="Colette Hadley" userId="2661c5d0-72c3-4361-b546-99d1bf9ccaf2" providerId="ADAL" clId="{923790DB-25F3-45D8-BA26-4019A809002A}" dt="2024-01-16T19:58:01.127" v="888" actId="20577"/>
        <pc:sldMkLst>
          <pc:docMk/>
          <pc:sldMk cId="2548182488" sldId="291"/>
        </pc:sldMkLst>
        <pc:spChg chg="mod">
          <ac:chgData name="Colette Hadley" userId="2661c5d0-72c3-4361-b546-99d1bf9ccaf2" providerId="ADAL" clId="{923790DB-25F3-45D8-BA26-4019A809002A}" dt="2024-01-16T19:58:01.127" v="888" actId="20577"/>
          <ac:spMkLst>
            <pc:docMk/>
            <pc:sldMk cId="2548182488" sldId="291"/>
            <ac:spMk id="3" creationId="{8C5E9040-2B74-F84B-B03E-91BF70CBE6D3}"/>
          </ac:spMkLst>
        </pc:spChg>
      </pc:sldChg>
      <pc:sldChg chg="modSp mod">
        <pc:chgData name="Colette Hadley" userId="2661c5d0-72c3-4361-b546-99d1bf9ccaf2" providerId="ADAL" clId="{923790DB-25F3-45D8-BA26-4019A809002A}" dt="2024-01-16T19:57:34.357" v="816" actId="20577"/>
        <pc:sldMkLst>
          <pc:docMk/>
          <pc:sldMk cId="2506865114" sldId="292"/>
        </pc:sldMkLst>
        <pc:spChg chg="mod">
          <ac:chgData name="Colette Hadley" userId="2661c5d0-72c3-4361-b546-99d1bf9ccaf2" providerId="ADAL" clId="{923790DB-25F3-45D8-BA26-4019A809002A}" dt="2024-01-16T19:56:35.457" v="681" actId="20577"/>
          <ac:spMkLst>
            <pc:docMk/>
            <pc:sldMk cId="2506865114" sldId="292"/>
            <ac:spMk id="2" creationId="{866D28DD-03FB-274B-9194-2DC0245C980E}"/>
          </ac:spMkLst>
        </pc:spChg>
        <pc:spChg chg="mod">
          <ac:chgData name="Colette Hadley" userId="2661c5d0-72c3-4361-b546-99d1bf9ccaf2" providerId="ADAL" clId="{923790DB-25F3-45D8-BA26-4019A809002A}" dt="2024-01-16T19:57:34.357" v="816" actId="20577"/>
          <ac:spMkLst>
            <pc:docMk/>
            <pc:sldMk cId="2506865114" sldId="292"/>
            <ac:spMk id="3" creationId="{8C5E9040-2B74-F84B-B03E-91BF70CBE6D3}"/>
          </ac:spMkLst>
        </pc:spChg>
      </pc:sldChg>
    </pc:docChg>
  </pc:docChgLst>
  <pc:docChgLst>
    <pc:chgData name="Colette Hadley" userId="2661c5d0-72c3-4361-b546-99d1bf9ccaf2" providerId="ADAL" clId="{7CAF7E32-B3C8-4D12-88C8-54F513C5DB08}"/>
    <pc:docChg chg="undo custSel addSld delSld modSld">
      <pc:chgData name="Colette Hadley" userId="2661c5d0-72c3-4361-b546-99d1bf9ccaf2" providerId="ADAL" clId="{7CAF7E32-B3C8-4D12-88C8-54F513C5DB08}" dt="2023-12-15T23:58:57.687" v="1779" actId="20577"/>
      <pc:docMkLst>
        <pc:docMk/>
      </pc:docMkLst>
      <pc:sldChg chg="addSp delSp modSp mod modClrScheme chgLayout">
        <pc:chgData name="Colette Hadley" userId="2661c5d0-72c3-4361-b546-99d1bf9ccaf2" providerId="ADAL" clId="{7CAF7E32-B3C8-4D12-88C8-54F513C5DB08}" dt="2023-12-15T23:11:56.156" v="1489" actId="20577"/>
        <pc:sldMkLst>
          <pc:docMk/>
          <pc:sldMk cId="3774869426" sldId="256"/>
        </pc:sldMkLst>
        <pc:spChg chg="add del mod ord">
          <ac:chgData name="Colette Hadley" userId="2661c5d0-72c3-4361-b546-99d1bf9ccaf2" providerId="ADAL" clId="{7CAF7E32-B3C8-4D12-88C8-54F513C5DB08}" dt="2023-12-15T23:09:41.990" v="1433" actId="700"/>
          <ac:spMkLst>
            <pc:docMk/>
            <pc:sldMk cId="3774869426" sldId="256"/>
            <ac:spMk id="2" creationId="{621DDC76-C04B-94FE-D74C-9BC314E92A11}"/>
          </ac:spMkLst>
        </pc:spChg>
        <pc:spChg chg="add del mod ord">
          <ac:chgData name="Colette Hadley" userId="2661c5d0-72c3-4361-b546-99d1bf9ccaf2" providerId="ADAL" clId="{7CAF7E32-B3C8-4D12-88C8-54F513C5DB08}" dt="2023-12-15T23:09:41.990" v="1433" actId="700"/>
          <ac:spMkLst>
            <pc:docMk/>
            <pc:sldMk cId="3774869426" sldId="256"/>
            <ac:spMk id="3" creationId="{13483A4C-4BDF-D3CD-4C84-1A1441D04B60}"/>
          </ac:spMkLst>
        </pc:spChg>
        <pc:spChg chg="mod">
          <ac:chgData name="Colette Hadley" userId="2661c5d0-72c3-4361-b546-99d1bf9ccaf2" providerId="ADAL" clId="{7CAF7E32-B3C8-4D12-88C8-54F513C5DB08}" dt="2023-12-15T23:11:56.156" v="1489" actId="20577"/>
          <ac:spMkLst>
            <pc:docMk/>
            <pc:sldMk cId="3774869426" sldId="256"/>
            <ac:spMk id="7" creationId="{03224AEA-5DAA-7946-B43D-297D5BF055FE}"/>
          </ac:spMkLst>
        </pc:spChg>
        <pc:spChg chg="add del mod">
          <ac:chgData name="Colette Hadley" userId="2661c5d0-72c3-4361-b546-99d1bf9ccaf2" providerId="ADAL" clId="{7CAF7E32-B3C8-4D12-88C8-54F513C5DB08}" dt="2023-12-15T23:09:59.399" v="1435" actId="26606"/>
          <ac:spMkLst>
            <pc:docMk/>
            <pc:sldMk cId="3774869426" sldId="256"/>
            <ac:spMk id="12" creationId="{3C479A37-BE04-F3A3-F826-909478CA42F4}"/>
          </ac:spMkLst>
        </pc:spChg>
      </pc:sldChg>
      <pc:sldChg chg="del">
        <pc:chgData name="Colette Hadley" userId="2661c5d0-72c3-4361-b546-99d1bf9ccaf2" providerId="ADAL" clId="{7CAF7E32-B3C8-4D12-88C8-54F513C5DB08}" dt="2023-12-15T22:43:34.834" v="5" actId="47"/>
        <pc:sldMkLst>
          <pc:docMk/>
          <pc:sldMk cId="1319777255" sldId="258"/>
        </pc:sldMkLst>
      </pc:sldChg>
      <pc:sldChg chg="del">
        <pc:chgData name="Colette Hadley" userId="2661c5d0-72c3-4361-b546-99d1bf9ccaf2" providerId="ADAL" clId="{7CAF7E32-B3C8-4D12-88C8-54F513C5DB08}" dt="2023-12-15T22:43:51.294" v="6" actId="47"/>
        <pc:sldMkLst>
          <pc:docMk/>
          <pc:sldMk cId="957661183" sldId="270"/>
        </pc:sldMkLst>
      </pc:sldChg>
      <pc:sldChg chg="modSp mod">
        <pc:chgData name="Colette Hadley" userId="2661c5d0-72c3-4361-b546-99d1bf9ccaf2" providerId="ADAL" clId="{7CAF7E32-B3C8-4D12-88C8-54F513C5DB08}" dt="2023-12-15T22:45:24.064" v="70" actId="20577"/>
        <pc:sldMkLst>
          <pc:docMk/>
          <pc:sldMk cId="2485554894" sldId="271"/>
        </pc:sldMkLst>
        <pc:spChg chg="mod">
          <ac:chgData name="Colette Hadley" userId="2661c5d0-72c3-4361-b546-99d1bf9ccaf2" providerId="ADAL" clId="{7CAF7E32-B3C8-4D12-88C8-54F513C5DB08}" dt="2023-12-15T22:45:24.064" v="70" actId="20577"/>
          <ac:spMkLst>
            <pc:docMk/>
            <pc:sldMk cId="2485554894" sldId="271"/>
            <ac:spMk id="2" creationId="{866D28DD-03FB-274B-9194-2DC0245C980E}"/>
          </ac:spMkLst>
        </pc:spChg>
        <pc:spChg chg="mod">
          <ac:chgData name="Colette Hadley" userId="2661c5d0-72c3-4361-b546-99d1bf9ccaf2" providerId="ADAL" clId="{7CAF7E32-B3C8-4D12-88C8-54F513C5DB08}" dt="2023-12-15T22:45:08.208" v="18"/>
          <ac:spMkLst>
            <pc:docMk/>
            <pc:sldMk cId="2485554894" sldId="271"/>
            <ac:spMk id="3" creationId="{8C5E9040-2B74-F84B-B03E-91BF70CBE6D3}"/>
          </ac:spMkLst>
        </pc:spChg>
      </pc:sldChg>
      <pc:sldChg chg="modSp add mod">
        <pc:chgData name="Colette Hadley" userId="2661c5d0-72c3-4361-b546-99d1bf9ccaf2" providerId="ADAL" clId="{7CAF7E32-B3C8-4D12-88C8-54F513C5DB08}" dt="2023-12-15T23:12:27.042" v="1491" actId="12"/>
        <pc:sldMkLst>
          <pc:docMk/>
          <pc:sldMk cId="2376358534" sldId="272"/>
        </pc:sldMkLst>
        <pc:spChg chg="mod">
          <ac:chgData name="Colette Hadley" userId="2661c5d0-72c3-4361-b546-99d1bf9ccaf2" providerId="ADAL" clId="{7CAF7E32-B3C8-4D12-88C8-54F513C5DB08}" dt="2023-12-15T22:46:04.596" v="105" actId="20577"/>
          <ac:spMkLst>
            <pc:docMk/>
            <pc:sldMk cId="2376358534" sldId="272"/>
            <ac:spMk id="2" creationId="{866D28DD-03FB-274B-9194-2DC0245C980E}"/>
          </ac:spMkLst>
        </pc:spChg>
        <pc:spChg chg="mod">
          <ac:chgData name="Colette Hadley" userId="2661c5d0-72c3-4361-b546-99d1bf9ccaf2" providerId="ADAL" clId="{7CAF7E32-B3C8-4D12-88C8-54F513C5DB08}" dt="2023-12-15T23:12:27.042" v="1491" actId="12"/>
          <ac:spMkLst>
            <pc:docMk/>
            <pc:sldMk cId="2376358534" sldId="272"/>
            <ac:spMk id="3" creationId="{8C5E9040-2B74-F84B-B03E-91BF70CBE6D3}"/>
          </ac:spMkLst>
        </pc:spChg>
      </pc:sldChg>
      <pc:sldChg chg="del">
        <pc:chgData name="Colette Hadley" userId="2661c5d0-72c3-4361-b546-99d1bf9ccaf2" providerId="ADAL" clId="{7CAF7E32-B3C8-4D12-88C8-54F513C5DB08}" dt="2023-12-15T22:43:53.347" v="7" actId="47"/>
        <pc:sldMkLst>
          <pc:docMk/>
          <pc:sldMk cId="4225524140" sldId="272"/>
        </pc:sldMkLst>
      </pc:sldChg>
      <pc:sldChg chg="modSp add mod">
        <pc:chgData name="Colette Hadley" userId="2661c5d0-72c3-4361-b546-99d1bf9ccaf2" providerId="ADAL" clId="{7CAF7E32-B3C8-4D12-88C8-54F513C5DB08}" dt="2023-12-15T23:55:26.614" v="1605" actId="20577"/>
        <pc:sldMkLst>
          <pc:docMk/>
          <pc:sldMk cId="289248563" sldId="273"/>
        </pc:sldMkLst>
        <pc:spChg chg="mod">
          <ac:chgData name="Colette Hadley" userId="2661c5d0-72c3-4361-b546-99d1bf9ccaf2" providerId="ADAL" clId="{7CAF7E32-B3C8-4D12-88C8-54F513C5DB08}" dt="2023-12-15T23:55:26.614" v="1605" actId="20577"/>
          <ac:spMkLst>
            <pc:docMk/>
            <pc:sldMk cId="289248563" sldId="273"/>
            <ac:spMk id="2" creationId="{866D28DD-03FB-274B-9194-2DC0245C980E}"/>
          </ac:spMkLst>
        </pc:spChg>
        <pc:spChg chg="mod">
          <ac:chgData name="Colette Hadley" userId="2661c5d0-72c3-4361-b546-99d1bf9ccaf2" providerId="ADAL" clId="{7CAF7E32-B3C8-4D12-88C8-54F513C5DB08}" dt="2023-12-15T22:48:17.803" v="253" actId="11"/>
          <ac:spMkLst>
            <pc:docMk/>
            <pc:sldMk cId="289248563" sldId="273"/>
            <ac:spMk id="3" creationId="{8C5E9040-2B74-F84B-B03E-91BF70CBE6D3}"/>
          </ac:spMkLst>
        </pc:spChg>
      </pc:sldChg>
      <pc:sldChg chg="del">
        <pc:chgData name="Colette Hadley" userId="2661c5d0-72c3-4361-b546-99d1bf9ccaf2" providerId="ADAL" clId="{7CAF7E32-B3C8-4D12-88C8-54F513C5DB08}" dt="2023-12-15T22:43:06.192" v="1" actId="47"/>
        <pc:sldMkLst>
          <pc:docMk/>
          <pc:sldMk cId="4190613471" sldId="273"/>
        </pc:sldMkLst>
      </pc:sldChg>
      <pc:sldChg chg="modSp add mod">
        <pc:chgData name="Colette Hadley" userId="2661c5d0-72c3-4361-b546-99d1bf9ccaf2" providerId="ADAL" clId="{7CAF7E32-B3C8-4D12-88C8-54F513C5DB08}" dt="2023-12-15T22:49:51.219" v="413" actId="20577"/>
        <pc:sldMkLst>
          <pc:docMk/>
          <pc:sldMk cId="2401541572" sldId="274"/>
        </pc:sldMkLst>
        <pc:spChg chg="mod">
          <ac:chgData name="Colette Hadley" userId="2661c5d0-72c3-4361-b546-99d1bf9ccaf2" providerId="ADAL" clId="{7CAF7E32-B3C8-4D12-88C8-54F513C5DB08}" dt="2023-12-15T22:49:51.219" v="413" actId="20577"/>
          <ac:spMkLst>
            <pc:docMk/>
            <pc:sldMk cId="2401541572" sldId="274"/>
            <ac:spMk id="2" creationId="{866D28DD-03FB-274B-9194-2DC0245C980E}"/>
          </ac:spMkLst>
        </pc:spChg>
      </pc:sldChg>
      <pc:sldChg chg="del">
        <pc:chgData name="Colette Hadley" userId="2661c5d0-72c3-4361-b546-99d1bf9ccaf2" providerId="ADAL" clId="{7CAF7E32-B3C8-4D12-88C8-54F513C5DB08}" dt="2023-12-15T22:43:08.111" v="2" actId="47"/>
        <pc:sldMkLst>
          <pc:docMk/>
          <pc:sldMk cId="3901008690" sldId="274"/>
        </pc:sldMkLst>
      </pc:sldChg>
      <pc:sldChg chg="modSp add mod">
        <pc:chgData name="Colette Hadley" userId="2661c5d0-72c3-4361-b546-99d1bf9ccaf2" providerId="ADAL" clId="{7CAF7E32-B3C8-4D12-88C8-54F513C5DB08}" dt="2023-12-15T22:48:48.718" v="317" actId="20577"/>
        <pc:sldMkLst>
          <pc:docMk/>
          <pc:sldMk cId="1535726995" sldId="275"/>
        </pc:sldMkLst>
        <pc:spChg chg="mod">
          <ac:chgData name="Colette Hadley" userId="2661c5d0-72c3-4361-b546-99d1bf9ccaf2" providerId="ADAL" clId="{7CAF7E32-B3C8-4D12-88C8-54F513C5DB08}" dt="2023-12-15T22:48:48.718" v="317" actId="20577"/>
          <ac:spMkLst>
            <pc:docMk/>
            <pc:sldMk cId="1535726995" sldId="275"/>
            <ac:spMk id="2" creationId="{866D28DD-03FB-274B-9194-2DC0245C980E}"/>
          </ac:spMkLst>
        </pc:spChg>
      </pc:sldChg>
      <pc:sldChg chg="del">
        <pc:chgData name="Colette Hadley" userId="2661c5d0-72c3-4361-b546-99d1bf9ccaf2" providerId="ADAL" clId="{7CAF7E32-B3C8-4D12-88C8-54F513C5DB08}" dt="2023-12-15T22:43:03.483" v="0" actId="47"/>
        <pc:sldMkLst>
          <pc:docMk/>
          <pc:sldMk cId="2728475769" sldId="275"/>
        </pc:sldMkLst>
      </pc:sldChg>
      <pc:sldChg chg="del">
        <pc:chgData name="Colette Hadley" userId="2661c5d0-72c3-4361-b546-99d1bf9ccaf2" providerId="ADAL" clId="{7CAF7E32-B3C8-4D12-88C8-54F513C5DB08}" dt="2023-12-15T22:43:22.268" v="3" actId="47"/>
        <pc:sldMkLst>
          <pc:docMk/>
          <pc:sldMk cId="2921234767" sldId="276"/>
        </pc:sldMkLst>
      </pc:sldChg>
      <pc:sldChg chg="modSp add mod">
        <pc:chgData name="Colette Hadley" userId="2661c5d0-72c3-4361-b546-99d1bf9ccaf2" providerId="ADAL" clId="{7CAF7E32-B3C8-4D12-88C8-54F513C5DB08}" dt="2023-12-15T22:49:07.137" v="365" actId="20577"/>
        <pc:sldMkLst>
          <pc:docMk/>
          <pc:sldMk cId="4254416949" sldId="276"/>
        </pc:sldMkLst>
        <pc:spChg chg="mod">
          <ac:chgData name="Colette Hadley" userId="2661c5d0-72c3-4361-b546-99d1bf9ccaf2" providerId="ADAL" clId="{7CAF7E32-B3C8-4D12-88C8-54F513C5DB08}" dt="2023-12-15T22:49:07.137" v="365" actId="20577"/>
          <ac:spMkLst>
            <pc:docMk/>
            <pc:sldMk cId="4254416949" sldId="276"/>
            <ac:spMk id="2" creationId="{866D28DD-03FB-274B-9194-2DC0245C980E}"/>
          </ac:spMkLst>
        </pc:spChg>
      </pc:sldChg>
      <pc:sldChg chg="del">
        <pc:chgData name="Colette Hadley" userId="2661c5d0-72c3-4361-b546-99d1bf9ccaf2" providerId="ADAL" clId="{7CAF7E32-B3C8-4D12-88C8-54F513C5DB08}" dt="2023-12-15T22:43:25.724" v="4" actId="47"/>
        <pc:sldMkLst>
          <pc:docMk/>
          <pc:sldMk cId="2516529545" sldId="277"/>
        </pc:sldMkLst>
      </pc:sldChg>
      <pc:sldChg chg="modSp add mod">
        <pc:chgData name="Colette Hadley" userId="2661c5d0-72c3-4361-b546-99d1bf9ccaf2" providerId="ADAL" clId="{7CAF7E32-B3C8-4D12-88C8-54F513C5DB08}" dt="2023-12-15T23:55:56.300" v="1642" actId="20577"/>
        <pc:sldMkLst>
          <pc:docMk/>
          <pc:sldMk cId="3657412614" sldId="277"/>
        </pc:sldMkLst>
        <pc:spChg chg="mod">
          <ac:chgData name="Colette Hadley" userId="2661c5d0-72c3-4361-b546-99d1bf9ccaf2" providerId="ADAL" clId="{7CAF7E32-B3C8-4D12-88C8-54F513C5DB08}" dt="2023-12-15T22:49:46.406" v="410" actId="20577"/>
          <ac:spMkLst>
            <pc:docMk/>
            <pc:sldMk cId="3657412614" sldId="277"/>
            <ac:spMk id="2" creationId="{866D28DD-03FB-274B-9194-2DC0245C980E}"/>
          </ac:spMkLst>
        </pc:spChg>
        <pc:spChg chg="mod">
          <ac:chgData name="Colette Hadley" userId="2661c5d0-72c3-4361-b546-99d1bf9ccaf2" providerId="ADAL" clId="{7CAF7E32-B3C8-4D12-88C8-54F513C5DB08}" dt="2023-12-15T23:55:56.300" v="1642" actId="20577"/>
          <ac:spMkLst>
            <pc:docMk/>
            <pc:sldMk cId="3657412614" sldId="277"/>
            <ac:spMk id="3" creationId="{8C5E9040-2B74-F84B-B03E-91BF70CBE6D3}"/>
          </ac:spMkLst>
        </pc:spChg>
      </pc:sldChg>
      <pc:sldChg chg="modSp add mod">
        <pc:chgData name="Colette Hadley" userId="2661c5d0-72c3-4361-b546-99d1bf9ccaf2" providerId="ADAL" clId="{7CAF7E32-B3C8-4D12-88C8-54F513C5DB08}" dt="2023-12-15T23:25:22.802" v="1594" actId="20577"/>
        <pc:sldMkLst>
          <pc:docMk/>
          <pc:sldMk cId="2557781241" sldId="278"/>
        </pc:sldMkLst>
        <pc:spChg chg="mod">
          <ac:chgData name="Colette Hadley" userId="2661c5d0-72c3-4361-b546-99d1bf9ccaf2" providerId="ADAL" clId="{7CAF7E32-B3C8-4D12-88C8-54F513C5DB08}" dt="2023-12-15T22:51:56.840" v="463" actId="20577"/>
          <ac:spMkLst>
            <pc:docMk/>
            <pc:sldMk cId="2557781241" sldId="278"/>
            <ac:spMk id="2" creationId="{866D28DD-03FB-274B-9194-2DC0245C980E}"/>
          </ac:spMkLst>
        </pc:spChg>
        <pc:spChg chg="mod">
          <ac:chgData name="Colette Hadley" userId="2661c5d0-72c3-4361-b546-99d1bf9ccaf2" providerId="ADAL" clId="{7CAF7E32-B3C8-4D12-88C8-54F513C5DB08}" dt="2023-12-15T23:25:22.802" v="1594" actId="20577"/>
          <ac:spMkLst>
            <pc:docMk/>
            <pc:sldMk cId="2557781241" sldId="278"/>
            <ac:spMk id="3" creationId="{8C5E9040-2B74-F84B-B03E-91BF70CBE6D3}"/>
          </ac:spMkLst>
        </pc:spChg>
      </pc:sldChg>
      <pc:sldChg chg="del">
        <pc:chgData name="Colette Hadley" userId="2661c5d0-72c3-4361-b546-99d1bf9ccaf2" providerId="ADAL" clId="{7CAF7E32-B3C8-4D12-88C8-54F513C5DB08}" dt="2023-12-15T22:43:03.483" v="0" actId="47"/>
        <pc:sldMkLst>
          <pc:docMk/>
          <pc:sldMk cId="3411608894" sldId="278"/>
        </pc:sldMkLst>
      </pc:sldChg>
      <pc:sldChg chg="modSp add mod">
        <pc:chgData name="Colette Hadley" userId="2661c5d0-72c3-4361-b546-99d1bf9ccaf2" providerId="ADAL" clId="{7CAF7E32-B3C8-4D12-88C8-54F513C5DB08}" dt="2023-12-15T23:14:26.203" v="1494" actId="12"/>
        <pc:sldMkLst>
          <pc:docMk/>
          <pc:sldMk cId="847856558" sldId="279"/>
        </pc:sldMkLst>
        <pc:spChg chg="mod">
          <ac:chgData name="Colette Hadley" userId="2661c5d0-72c3-4361-b546-99d1bf9ccaf2" providerId="ADAL" clId="{7CAF7E32-B3C8-4D12-88C8-54F513C5DB08}" dt="2023-12-15T22:52:35.890" v="517" actId="20577"/>
          <ac:spMkLst>
            <pc:docMk/>
            <pc:sldMk cId="847856558" sldId="279"/>
            <ac:spMk id="2" creationId="{866D28DD-03FB-274B-9194-2DC0245C980E}"/>
          </ac:spMkLst>
        </pc:spChg>
        <pc:spChg chg="mod">
          <ac:chgData name="Colette Hadley" userId="2661c5d0-72c3-4361-b546-99d1bf9ccaf2" providerId="ADAL" clId="{7CAF7E32-B3C8-4D12-88C8-54F513C5DB08}" dt="2023-12-15T23:14:26.203" v="1494" actId="12"/>
          <ac:spMkLst>
            <pc:docMk/>
            <pc:sldMk cId="847856558" sldId="279"/>
            <ac:spMk id="3" creationId="{8C5E9040-2B74-F84B-B03E-91BF70CBE6D3}"/>
          </ac:spMkLst>
        </pc:spChg>
      </pc:sldChg>
      <pc:sldChg chg="del">
        <pc:chgData name="Colette Hadley" userId="2661c5d0-72c3-4361-b546-99d1bf9ccaf2" providerId="ADAL" clId="{7CAF7E32-B3C8-4D12-88C8-54F513C5DB08}" dt="2023-12-15T22:43:03.483" v="0" actId="47"/>
        <pc:sldMkLst>
          <pc:docMk/>
          <pc:sldMk cId="1531172340" sldId="279"/>
        </pc:sldMkLst>
      </pc:sldChg>
      <pc:sldChg chg="del">
        <pc:chgData name="Colette Hadley" userId="2661c5d0-72c3-4361-b546-99d1bf9ccaf2" providerId="ADAL" clId="{7CAF7E32-B3C8-4D12-88C8-54F513C5DB08}" dt="2023-12-15T22:43:03.483" v="0" actId="47"/>
        <pc:sldMkLst>
          <pc:docMk/>
          <pc:sldMk cId="769419194" sldId="280"/>
        </pc:sldMkLst>
      </pc:sldChg>
      <pc:sldChg chg="modSp add mod">
        <pc:chgData name="Colette Hadley" userId="2661c5d0-72c3-4361-b546-99d1bf9ccaf2" providerId="ADAL" clId="{7CAF7E32-B3C8-4D12-88C8-54F513C5DB08}" dt="2023-12-15T23:56:46.245" v="1681" actId="20577"/>
        <pc:sldMkLst>
          <pc:docMk/>
          <pc:sldMk cId="1668983954" sldId="280"/>
        </pc:sldMkLst>
        <pc:spChg chg="mod">
          <ac:chgData name="Colette Hadley" userId="2661c5d0-72c3-4361-b546-99d1bf9ccaf2" providerId="ADAL" clId="{7CAF7E32-B3C8-4D12-88C8-54F513C5DB08}" dt="2023-12-15T22:53:40.993" v="576" actId="20577"/>
          <ac:spMkLst>
            <pc:docMk/>
            <pc:sldMk cId="1668983954" sldId="280"/>
            <ac:spMk id="2" creationId="{866D28DD-03FB-274B-9194-2DC0245C980E}"/>
          </ac:spMkLst>
        </pc:spChg>
        <pc:spChg chg="mod">
          <ac:chgData name="Colette Hadley" userId="2661c5d0-72c3-4361-b546-99d1bf9ccaf2" providerId="ADAL" clId="{7CAF7E32-B3C8-4D12-88C8-54F513C5DB08}" dt="2023-12-15T23:56:46.245" v="1681" actId="20577"/>
          <ac:spMkLst>
            <pc:docMk/>
            <pc:sldMk cId="1668983954" sldId="280"/>
            <ac:spMk id="3" creationId="{8C5E9040-2B74-F84B-B03E-91BF70CBE6D3}"/>
          </ac:spMkLst>
        </pc:spChg>
      </pc:sldChg>
      <pc:sldChg chg="modSp add mod">
        <pc:chgData name="Colette Hadley" userId="2661c5d0-72c3-4361-b546-99d1bf9ccaf2" providerId="ADAL" clId="{7CAF7E32-B3C8-4D12-88C8-54F513C5DB08}" dt="2023-12-15T23:15:02.383" v="1497" actId="5793"/>
        <pc:sldMkLst>
          <pc:docMk/>
          <pc:sldMk cId="4100739239" sldId="281"/>
        </pc:sldMkLst>
        <pc:spChg chg="mod">
          <ac:chgData name="Colette Hadley" userId="2661c5d0-72c3-4361-b546-99d1bf9ccaf2" providerId="ADAL" clId="{7CAF7E32-B3C8-4D12-88C8-54F513C5DB08}" dt="2023-12-15T22:55:08.908" v="635" actId="20577"/>
          <ac:spMkLst>
            <pc:docMk/>
            <pc:sldMk cId="4100739239" sldId="281"/>
            <ac:spMk id="2" creationId="{866D28DD-03FB-274B-9194-2DC0245C980E}"/>
          </ac:spMkLst>
        </pc:spChg>
        <pc:spChg chg="mod">
          <ac:chgData name="Colette Hadley" userId="2661c5d0-72c3-4361-b546-99d1bf9ccaf2" providerId="ADAL" clId="{7CAF7E32-B3C8-4D12-88C8-54F513C5DB08}" dt="2023-12-15T23:15:02.383" v="1497" actId="5793"/>
          <ac:spMkLst>
            <pc:docMk/>
            <pc:sldMk cId="4100739239" sldId="281"/>
            <ac:spMk id="3" creationId="{8C5E9040-2B74-F84B-B03E-91BF70CBE6D3}"/>
          </ac:spMkLst>
        </pc:spChg>
      </pc:sldChg>
      <pc:sldChg chg="del">
        <pc:chgData name="Colette Hadley" userId="2661c5d0-72c3-4361-b546-99d1bf9ccaf2" providerId="ADAL" clId="{7CAF7E32-B3C8-4D12-88C8-54F513C5DB08}" dt="2023-12-15T22:43:03.483" v="0" actId="47"/>
        <pc:sldMkLst>
          <pc:docMk/>
          <pc:sldMk cId="4162658573" sldId="281"/>
        </pc:sldMkLst>
      </pc:sldChg>
      <pc:sldChg chg="modSp add mod">
        <pc:chgData name="Colette Hadley" userId="2661c5d0-72c3-4361-b546-99d1bf9ccaf2" providerId="ADAL" clId="{7CAF7E32-B3C8-4D12-88C8-54F513C5DB08}" dt="2023-12-15T22:55:49.906" v="678" actId="20577"/>
        <pc:sldMkLst>
          <pc:docMk/>
          <pc:sldMk cId="557086404" sldId="282"/>
        </pc:sldMkLst>
        <pc:spChg chg="mod">
          <ac:chgData name="Colette Hadley" userId="2661c5d0-72c3-4361-b546-99d1bf9ccaf2" providerId="ADAL" clId="{7CAF7E32-B3C8-4D12-88C8-54F513C5DB08}" dt="2023-12-15T22:55:49.906" v="678" actId="20577"/>
          <ac:spMkLst>
            <pc:docMk/>
            <pc:sldMk cId="557086404" sldId="282"/>
            <ac:spMk id="2" creationId="{866D28DD-03FB-274B-9194-2DC0245C980E}"/>
          </ac:spMkLst>
        </pc:spChg>
        <pc:spChg chg="mod">
          <ac:chgData name="Colette Hadley" userId="2661c5d0-72c3-4361-b546-99d1bf9ccaf2" providerId="ADAL" clId="{7CAF7E32-B3C8-4D12-88C8-54F513C5DB08}" dt="2023-12-15T22:55:38.399" v="644"/>
          <ac:spMkLst>
            <pc:docMk/>
            <pc:sldMk cId="557086404" sldId="282"/>
            <ac:spMk id="3" creationId="{8C5E9040-2B74-F84B-B03E-91BF70CBE6D3}"/>
          </ac:spMkLst>
        </pc:spChg>
      </pc:sldChg>
      <pc:sldChg chg="del">
        <pc:chgData name="Colette Hadley" userId="2661c5d0-72c3-4361-b546-99d1bf9ccaf2" providerId="ADAL" clId="{7CAF7E32-B3C8-4D12-88C8-54F513C5DB08}" dt="2023-12-15T22:43:03.483" v="0" actId="47"/>
        <pc:sldMkLst>
          <pc:docMk/>
          <pc:sldMk cId="914571705" sldId="282"/>
        </pc:sldMkLst>
      </pc:sldChg>
      <pc:sldChg chg="modSp add mod">
        <pc:chgData name="Colette Hadley" userId="2661c5d0-72c3-4361-b546-99d1bf9ccaf2" providerId="ADAL" clId="{7CAF7E32-B3C8-4D12-88C8-54F513C5DB08}" dt="2023-12-15T23:16:00.736" v="1500" actId="255"/>
        <pc:sldMkLst>
          <pc:docMk/>
          <pc:sldMk cId="843892957" sldId="283"/>
        </pc:sldMkLst>
        <pc:spChg chg="mod">
          <ac:chgData name="Colette Hadley" userId="2661c5d0-72c3-4361-b546-99d1bf9ccaf2" providerId="ADAL" clId="{7CAF7E32-B3C8-4D12-88C8-54F513C5DB08}" dt="2023-12-15T22:56:29.679" v="708" actId="20577"/>
          <ac:spMkLst>
            <pc:docMk/>
            <pc:sldMk cId="843892957" sldId="283"/>
            <ac:spMk id="2" creationId="{866D28DD-03FB-274B-9194-2DC0245C980E}"/>
          </ac:spMkLst>
        </pc:spChg>
        <pc:spChg chg="mod">
          <ac:chgData name="Colette Hadley" userId="2661c5d0-72c3-4361-b546-99d1bf9ccaf2" providerId="ADAL" clId="{7CAF7E32-B3C8-4D12-88C8-54F513C5DB08}" dt="2023-12-15T23:16:00.736" v="1500" actId="255"/>
          <ac:spMkLst>
            <pc:docMk/>
            <pc:sldMk cId="843892957" sldId="283"/>
            <ac:spMk id="3" creationId="{8C5E9040-2B74-F84B-B03E-91BF70CBE6D3}"/>
          </ac:spMkLst>
        </pc:spChg>
      </pc:sldChg>
      <pc:sldChg chg="modSp add mod">
        <pc:chgData name="Colette Hadley" userId="2661c5d0-72c3-4361-b546-99d1bf9ccaf2" providerId="ADAL" clId="{7CAF7E32-B3C8-4D12-88C8-54F513C5DB08}" dt="2023-12-15T23:16:47.087" v="1504" actId="12"/>
        <pc:sldMkLst>
          <pc:docMk/>
          <pc:sldMk cId="3317620315" sldId="284"/>
        </pc:sldMkLst>
        <pc:spChg chg="mod">
          <ac:chgData name="Colette Hadley" userId="2661c5d0-72c3-4361-b546-99d1bf9ccaf2" providerId="ADAL" clId="{7CAF7E32-B3C8-4D12-88C8-54F513C5DB08}" dt="2023-12-15T22:57:05.485" v="761" actId="20577"/>
          <ac:spMkLst>
            <pc:docMk/>
            <pc:sldMk cId="3317620315" sldId="284"/>
            <ac:spMk id="2" creationId="{866D28DD-03FB-274B-9194-2DC0245C980E}"/>
          </ac:spMkLst>
        </pc:spChg>
        <pc:spChg chg="mod">
          <ac:chgData name="Colette Hadley" userId="2661c5d0-72c3-4361-b546-99d1bf9ccaf2" providerId="ADAL" clId="{7CAF7E32-B3C8-4D12-88C8-54F513C5DB08}" dt="2023-12-15T23:16:47.087" v="1504" actId="12"/>
          <ac:spMkLst>
            <pc:docMk/>
            <pc:sldMk cId="3317620315" sldId="284"/>
            <ac:spMk id="3" creationId="{8C5E9040-2B74-F84B-B03E-91BF70CBE6D3}"/>
          </ac:spMkLst>
        </pc:spChg>
      </pc:sldChg>
      <pc:sldChg chg="modSp add mod">
        <pc:chgData name="Colette Hadley" userId="2661c5d0-72c3-4361-b546-99d1bf9ccaf2" providerId="ADAL" clId="{7CAF7E32-B3C8-4D12-88C8-54F513C5DB08}" dt="2023-12-15T23:16:59.304" v="1505" actId="12"/>
        <pc:sldMkLst>
          <pc:docMk/>
          <pc:sldMk cId="188113552" sldId="285"/>
        </pc:sldMkLst>
        <pc:spChg chg="mod">
          <ac:chgData name="Colette Hadley" userId="2661c5d0-72c3-4361-b546-99d1bf9ccaf2" providerId="ADAL" clId="{7CAF7E32-B3C8-4D12-88C8-54F513C5DB08}" dt="2023-12-15T22:57:55.435" v="797" actId="20577"/>
          <ac:spMkLst>
            <pc:docMk/>
            <pc:sldMk cId="188113552" sldId="285"/>
            <ac:spMk id="2" creationId="{866D28DD-03FB-274B-9194-2DC0245C980E}"/>
          </ac:spMkLst>
        </pc:spChg>
        <pc:spChg chg="mod">
          <ac:chgData name="Colette Hadley" userId="2661c5d0-72c3-4361-b546-99d1bf9ccaf2" providerId="ADAL" clId="{7CAF7E32-B3C8-4D12-88C8-54F513C5DB08}" dt="2023-12-15T23:16:59.304" v="1505" actId="12"/>
          <ac:spMkLst>
            <pc:docMk/>
            <pc:sldMk cId="188113552" sldId="285"/>
            <ac:spMk id="3" creationId="{8C5E9040-2B74-F84B-B03E-91BF70CBE6D3}"/>
          </ac:spMkLst>
        </pc:spChg>
      </pc:sldChg>
      <pc:sldChg chg="modSp add mod">
        <pc:chgData name="Colette Hadley" userId="2661c5d0-72c3-4361-b546-99d1bf9ccaf2" providerId="ADAL" clId="{7CAF7E32-B3C8-4D12-88C8-54F513C5DB08}" dt="2023-12-15T23:58:57.687" v="1779" actId="20577"/>
        <pc:sldMkLst>
          <pc:docMk/>
          <pc:sldMk cId="1231245700" sldId="286"/>
        </pc:sldMkLst>
        <pc:spChg chg="mod">
          <ac:chgData name="Colette Hadley" userId="2661c5d0-72c3-4361-b546-99d1bf9ccaf2" providerId="ADAL" clId="{7CAF7E32-B3C8-4D12-88C8-54F513C5DB08}" dt="2023-12-15T22:58:39.870" v="839" actId="20577"/>
          <ac:spMkLst>
            <pc:docMk/>
            <pc:sldMk cId="1231245700" sldId="286"/>
            <ac:spMk id="2" creationId="{866D28DD-03FB-274B-9194-2DC0245C980E}"/>
          </ac:spMkLst>
        </pc:spChg>
        <pc:spChg chg="mod">
          <ac:chgData name="Colette Hadley" userId="2661c5d0-72c3-4361-b546-99d1bf9ccaf2" providerId="ADAL" clId="{7CAF7E32-B3C8-4D12-88C8-54F513C5DB08}" dt="2023-12-15T23:58:57.687" v="1779" actId="20577"/>
          <ac:spMkLst>
            <pc:docMk/>
            <pc:sldMk cId="1231245700" sldId="286"/>
            <ac:spMk id="3" creationId="{8C5E9040-2B74-F84B-B03E-91BF70CBE6D3}"/>
          </ac:spMkLst>
        </pc:spChg>
      </pc:sldChg>
      <pc:sldChg chg="modSp add mod">
        <pc:chgData name="Colette Hadley" userId="2661c5d0-72c3-4361-b546-99d1bf9ccaf2" providerId="ADAL" clId="{7CAF7E32-B3C8-4D12-88C8-54F513C5DB08}" dt="2023-12-15T23:17:57.115" v="1509" actId="20577"/>
        <pc:sldMkLst>
          <pc:docMk/>
          <pc:sldMk cId="2784071723" sldId="287"/>
        </pc:sldMkLst>
        <pc:spChg chg="mod">
          <ac:chgData name="Colette Hadley" userId="2661c5d0-72c3-4361-b546-99d1bf9ccaf2" providerId="ADAL" clId="{7CAF7E32-B3C8-4D12-88C8-54F513C5DB08}" dt="2023-12-15T22:59:36.504" v="913" actId="27636"/>
          <ac:spMkLst>
            <pc:docMk/>
            <pc:sldMk cId="2784071723" sldId="287"/>
            <ac:spMk id="2" creationId="{866D28DD-03FB-274B-9194-2DC0245C980E}"/>
          </ac:spMkLst>
        </pc:spChg>
        <pc:spChg chg="mod">
          <ac:chgData name="Colette Hadley" userId="2661c5d0-72c3-4361-b546-99d1bf9ccaf2" providerId="ADAL" clId="{7CAF7E32-B3C8-4D12-88C8-54F513C5DB08}" dt="2023-12-15T23:17:57.115" v="1509" actId="20577"/>
          <ac:spMkLst>
            <pc:docMk/>
            <pc:sldMk cId="2784071723" sldId="287"/>
            <ac:spMk id="3" creationId="{8C5E9040-2B74-F84B-B03E-91BF70CBE6D3}"/>
          </ac:spMkLst>
        </pc:spChg>
      </pc:sldChg>
      <pc:sldChg chg="modSp add mod">
        <pc:chgData name="Colette Hadley" userId="2661c5d0-72c3-4361-b546-99d1bf9ccaf2" providerId="ADAL" clId="{7CAF7E32-B3C8-4D12-88C8-54F513C5DB08}" dt="2023-12-15T23:23:34.684" v="1555" actId="20577"/>
        <pc:sldMkLst>
          <pc:docMk/>
          <pc:sldMk cId="3324226500" sldId="288"/>
        </pc:sldMkLst>
        <pc:spChg chg="mod">
          <ac:chgData name="Colette Hadley" userId="2661c5d0-72c3-4361-b546-99d1bf9ccaf2" providerId="ADAL" clId="{7CAF7E32-B3C8-4D12-88C8-54F513C5DB08}" dt="2023-12-15T23:00:21.619" v="958" actId="20577"/>
          <ac:spMkLst>
            <pc:docMk/>
            <pc:sldMk cId="3324226500" sldId="288"/>
            <ac:spMk id="2" creationId="{866D28DD-03FB-274B-9194-2DC0245C980E}"/>
          </ac:spMkLst>
        </pc:spChg>
        <pc:spChg chg="mod">
          <ac:chgData name="Colette Hadley" userId="2661c5d0-72c3-4361-b546-99d1bf9ccaf2" providerId="ADAL" clId="{7CAF7E32-B3C8-4D12-88C8-54F513C5DB08}" dt="2023-12-15T23:23:34.684" v="1555" actId="20577"/>
          <ac:spMkLst>
            <pc:docMk/>
            <pc:sldMk cId="3324226500" sldId="288"/>
            <ac:spMk id="3" creationId="{8C5E9040-2B74-F84B-B03E-91BF70CBE6D3}"/>
          </ac:spMkLst>
        </pc:spChg>
      </pc:sldChg>
      <pc:sldChg chg="modSp add mod">
        <pc:chgData name="Colette Hadley" userId="2661c5d0-72c3-4361-b546-99d1bf9ccaf2" providerId="ADAL" clId="{7CAF7E32-B3C8-4D12-88C8-54F513C5DB08}" dt="2023-12-15T23:18:30.975" v="1510" actId="12"/>
        <pc:sldMkLst>
          <pc:docMk/>
          <pc:sldMk cId="3512435690" sldId="289"/>
        </pc:sldMkLst>
        <pc:spChg chg="mod">
          <ac:chgData name="Colette Hadley" userId="2661c5d0-72c3-4361-b546-99d1bf9ccaf2" providerId="ADAL" clId="{7CAF7E32-B3C8-4D12-88C8-54F513C5DB08}" dt="2023-12-15T23:01:08.489" v="1025" actId="20577"/>
          <ac:spMkLst>
            <pc:docMk/>
            <pc:sldMk cId="3512435690" sldId="289"/>
            <ac:spMk id="2" creationId="{866D28DD-03FB-274B-9194-2DC0245C980E}"/>
          </ac:spMkLst>
        </pc:spChg>
        <pc:spChg chg="mod">
          <ac:chgData name="Colette Hadley" userId="2661c5d0-72c3-4361-b546-99d1bf9ccaf2" providerId="ADAL" clId="{7CAF7E32-B3C8-4D12-88C8-54F513C5DB08}" dt="2023-12-15T23:18:30.975" v="1510" actId="12"/>
          <ac:spMkLst>
            <pc:docMk/>
            <pc:sldMk cId="3512435690" sldId="289"/>
            <ac:spMk id="3" creationId="{8C5E9040-2B74-F84B-B03E-91BF70CBE6D3}"/>
          </ac:spMkLst>
        </pc:spChg>
      </pc:sldChg>
      <pc:sldChg chg="modSp add mod">
        <pc:chgData name="Colette Hadley" userId="2661c5d0-72c3-4361-b546-99d1bf9ccaf2" providerId="ADAL" clId="{7CAF7E32-B3C8-4D12-88C8-54F513C5DB08}" dt="2023-12-15T23:23:00.836" v="1550" actId="113"/>
        <pc:sldMkLst>
          <pc:docMk/>
          <pc:sldMk cId="3625448068" sldId="290"/>
        </pc:sldMkLst>
        <pc:spChg chg="mod">
          <ac:chgData name="Colette Hadley" userId="2661c5d0-72c3-4361-b546-99d1bf9ccaf2" providerId="ADAL" clId="{7CAF7E32-B3C8-4D12-88C8-54F513C5DB08}" dt="2023-12-15T23:01:51.161" v="1064" actId="20577"/>
          <ac:spMkLst>
            <pc:docMk/>
            <pc:sldMk cId="3625448068" sldId="290"/>
            <ac:spMk id="2" creationId="{866D28DD-03FB-274B-9194-2DC0245C980E}"/>
          </ac:spMkLst>
        </pc:spChg>
        <pc:spChg chg="mod">
          <ac:chgData name="Colette Hadley" userId="2661c5d0-72c3-4361-b546-99d1bf9ccaf2" providerId="ADAL" clId="{7CAF7E32-B3C8-4D12-88C8-54F513C5DB08}" dt="2023-12-15T23:23:00.836" v="1550" actId="113"/>
          <ac:spMkLst>
            <pc:docMk/>
            <pc:sldMk cId="3625448068" sldId="290"/>
            <ac:spMk id="3" creationId="{8C5E9040-2B74-F84B-B03E-91BF70CBE6D3}"/>
          </ac:spMkLst>
        </pc:spChg>
      </pc:sldChg>
      <pc:sldChg chg="modSp add mod">
        <pc:chgData name="Colette Hadley" userId="2661c5d0-72c3-4361-b546-99d1bf9ccaf2" providerId="ADAL" clId="{7CAF7E32-B3C8-4D12-88C8-54F513C5DB08}" dt="2023-12-15T23:22:02.311" v="1549" actId="20577"/>
        <pc:sldMkLst>
          <pc:docMk/>
          <pc:sldMk cId="2548182488" sldId="291"/>
        </pc:sldMkLst>
        <pc:spChg chg="mod">
          <ac:chgData name="Colette Hadley" userId="2661c5d0-72c3-4361-b546-99d1bf9ccaf2" providerId="ADAL" clId="{7CAF7E32-B3C8-4D12-88C8-54F513C5DB08}" dt="2023-12-15T23:02:36.433" v="1078" actId="20577"/>
          <ac:spMkLst>
            <pc:docMk/>
            <pc:sldMk cId="2548182488" sldId="291"/>
            <ac:spMk id="2" creationId="{866D28DD-03FB-274B-9194-2DC0245C980E}"/>
          </ac:spMkLst>
        </pc:spChg>
        <pc:spChg chg="mod">
          <ac:chgData name="Colette Hadley" userId="2661c5d0-72c3-4361-b546-99d1bf9ccaf2" providerId="ADAL" clId="{7CAF7E32-B3C8-4D12-88C8-54F513C5DB08}" dt="2023-12-15T23:22:02.311" v="1549" actId="20577"/>
          <ac:spMkLst>
            <pc:docMk/>
            <pc:sldMk cId="2548182488" sldId="291"/>
            <ac:spMk id="3" creationId="{8C5E9040-2B74-F84B-B03E-91BF70CBE6D3}"/>
          </ac:spMkLst>
        </pc:spChg>
      </pc:sldChg>
      <pc:sldChg chg="add">
        <pc:chgData name="Colette Hadley" userId="2661c5d0-72c3-4361-b546-99d1bf9ccaf2" providerId="ADAL" clId="{7CAF7E32-B3C8-4D12-88C8-54F513C5DB08}" dt="2023-12-15T22:54:06.562" v="587"/>
        <pc:sldMkLst>
          <pc:docMk/>
          <pc:sldMk cId="2506865114" sldId="292"/>
        </pc:sldMkLst>
      </pc:sldChg>
      <pc:sldChg chg="add del">
        <pc:chgData name="Colette Hadley" userId="2661c5d0-72c3-4361-b546-99d1bf9ccaf2" providerId="ADAL" clId="{7CAF7E32-B3C8-4D12-88C8-54F513C5DB08}" dt="2023-12-15T23:03:43.798" v="1086" actId="47"/>
        <pc:sldMkLst>
          <pc:docMk/>
          <pc:sldMk cId="529110123" sldId="293"/>
        </pc:sldMkLst>
      </pc:sldChg>
      <pc:sldChg chg="add del">
        <pc:chgData name="Colette Hadley" userId="2661c5d0-72c3-4361-b546-99d1bf9ccaf2" providerId="ADAL" clId="{7CAF7E32-B3C8-4D12-88C8-54F513C5DB08}" dt="2023-12-15T23:03:43.798" v="1086" actId="47"/>
        <pc:sldMkLst>
          <pc:docMk/>
          <pc:sldMk cId="3309698126" sldId="294"/>
        </pc:sldMkLst>
      </pc:sldChg>
      <pc:sldChg chg="add del">
        <pc:chgData name="Colette Hadley" userId="2661c5d0-72c3-4361-b546-99d1bf9ccaf2" providerId="ADAL" clId="{7CAF7E32-B3C8-4D12-88C8-54F513C5DB08}" dt="2023-12-15T23:03:43.798" v="1086" actId="47"/>
        <pc:sldMkLst>
          <pc:docMk/>
          <pc:sldMk cId="1635828032" sldId="295"/>
        </pc:sldMkLst>
      </pc:sldChg>
      <pc:sldChg chg="add del">
        <pc:chgData name="Colette Hadley" userId="2661c5d0-72c3-4361-b546-99d1bf9ccaf2" providerId="ADAL" clId="{7CAF7E32-B3C8-4D12-88C8-54F513C5DB08}" dt="2023-12-15T23:03:43.798" v="1086" actId="47"/>
        <pc:sldMkLst>
          <pc:docMk/>
          <pc:sldMk cId="258266996" sldId="296"/>
        </pc:sldMkLst>
      </pc:sldChg>
      <pc:sldChg chg="add del">
        <pc:chgData name="Colette Hadley" userId="2661c5d0-72c3-4361-b546-99d1bf9ccaf2" providerId="ADAL" clId="{7CAF7E32-B3C8-4D12-88C8-54F513C5DB08}" dt="2023-12-15T23:03:43.798" v="1086" actId="47"/>
        <pc:sldMkLst>
          <pc:docMk/>
          <pc:sldMk cId="2787998881" sldId="29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937A26-B78E-B34F-B9EB-6DA3443A7F0D}" type="datetimeFigureOut">
              <a:rPr lang="en-US" smtClean="0"/>
              <a:t>1/16/2024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091EF0-5471-EC45-999E-BD01914F5123}" type="slidenum">
              <a:rPr lang="en-US" smtClean="0"/>
              <a:t>‹#›</a:t>
            </a:fld>
            <a:endParaRPr lang="en-US"/>
          </a:p>
        </p:txBody>
      </p:sp>
    </p:spTree>
    <p:extLst>
      <p:ext uri="{BB962C8B-B14F-4D97-AF65-F5344CB8AC3E}">
        <p14:creationId xmlns:p14="http://schemas.microsoft.com/office/powerpoint/2010/main" val="41565580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4091EF0-5471-EC45-999E-BD01914F5123}" type="slidenum">
              <a:rPr lang="en-US" smtClean="0"/>
              <a:t>5</a:t>
            </a:fld>
            <a:endParaRPr lang="en-US"/>
          </a:p>
        </p:txBody>
      </p:sp>
    </p:spTree>
    <p:extLst>
      <p:ext uri="{BB962C8B-B14F-4D97-AF65-F5344CB8AC3E}">
        <p14:creationId xmlns:p14="http://schemas.microsoft.com/office/powerpoint/2010/main" val="17166723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Geometric">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6BDD208-5801-6447-B6BF-CFD35C855A59}"/>
              </a:ext>
            </a:extLst>
          </p:cNvPr>
          <p:cNvPicPr>
            <a:picLocks noChangeAspect="1"/>
          </p:cNvPicPr>
          <p:nvPr userDrawn="1"/>
        </p:nvPicPr>
        <p:blipFill>
          <a:blip r:embed="rId2"/>
          <a:stretch>
            <a:fillRect/>
          </a:stretch>
        </p:blipFill>
        <p:spPr>
          <a:xfrm>
            <a:off x="0" y="1643449"/>
            <a:ext cx="12192000" cy="5214551"/>
          </a:xfrm>
          <a:prstGeom prst="rect">
            <a:avLst/>
          </a:prstGeom>
        </p:spPr>
      </p:pic>
      <p:pic>
        <p:nvPicPr>
          <p:cNvPr id="7" name="Picture 6">
            <a:extLst>
              <a:ext uri="{FF2B5EF4-FFF2-40B4-BE49-F238E27FC236}">
                <a16:creationId xmlns:a16="http://schemas.microsoft.com/office/drawing/2014/main" id="{CAAA3D08-D212-6849-AD8F-4BC3DD5D4293}"/>
              </a:ext>
            </a:extLst>
          </p:cNvPr>
          <p:cNvPicPr>
            <a:picLocks noChangeAspect="1"/>
          </p:cNvPicPr>
          <p:nvPr userDrawn="1"/>
        </p:nvPicPr>
        <p:blipFill>
          <a:blip r:embed="rId3"/>
          <a:stretch>
            <a:fillRect/>
          </a:stretch>
        </p:blipFill>
        <p:spPr>
          <a:xfrm>
            <a:off x="9900745" y="308128"/>
            <a:ext cx="1934406" cy="1053389"/>
          </a:xfrm>
          <a:prstGeom prst="rect">
            <a:avLst/>
          </a:prstGeom>
        </p:spPr>
      </p:pic>
      <p:sp>
        <p:nvSpPr>
          <p:cNvPr id="2" name="Title 1">
            <a:extLst>
              <a:ext uri="{FF2B5EF4-FFF2-40B4-BE49-F238E27FC236}">
                <a16:creationId xmlns:a16="http://schemas.microsoft.com/office/drawing/2014/main" id="{824DE9B1-4E3E-7F47-92CB-F057A97EE582}"/>
              </a:ext>
            </a:extLst>
          </p:cNvPr>
          <p:cNvSpPr>
            <a:spLocks noGrp="1"/>
          </p:cNvSpPr>
          <p:nvPr>
            <p:ph type="ctrTitle"/>
          </p:nvPr>
        </p:nvSpPr>
        <p:spPr>
          <a:xfrm>
            <a:off x="5767200" y="2001837"/>
            <a:ext cx="5435079" cy="1965325"/>
          </a:xfrm>
        </p:spPr>
        <p:txBody>
          <a:bodyPr anchor="b">
            <a:normAutofit/>
          </a:bodyPr>
          <a:lstStyle>
            <a:lvl1pPr algn="r">
              <a:defRPr sz="4400">
                <a:solidFill>
                  <a:srgbClr val="414042"/>
                </a:solidFill>
              </a:defRPr>
            </a:lvl1pPr>
          </a:lstStyle>
          <a:p>
            <a:r>
              <a:rPr lang="en-US"/>
              <a:t>Click to edit Master title style</a:t>
            </a:r>
            <a:endParaRPr lang="en-US" dirty="0"/>
          </a:p>
        </p:txBody>
      </p:sp>
      <p:sp>
        <p:nvSpPr>
          <p:cNvPr id="11" name="Text Placeholder 2">
            <a:extLst>
              <a:ext uri="{FF2B5EF4-FFF2-40B4-BE49-F238E27FC236}">
                <a16:creationId xmlns:a16="http://schemas.microsoft.com/office/drawing/2014/main" id="{2E867899-7D24-2D49-AD3A-4375AD6E6D4E}"/>
              </a:ext>
            </a:extLst>
          </p:cNvPr>
          <p:cNvSpPr>
            <a:spLocks noGrp="1"/>
          </p:cNvSpPr>
          <p:nvPr>
            <p:ph type="body" idx="13"/>
          </p:nvPr>
        </p:nvSpPr>
        <p:spPr>
          <a:xfrm>
            <a:off x="6421848" y="4087676"/>
            <a:ext cx="4780432" cy="1500187"/>
          </a:xfrm>
        </p:spPr>
        <p:txBody>
          <a:bodyPr/>
          <a:lstStyle>
            <a:lvl1pPr marL="0" indent="0" algn="r">
              <a:buNone/>
              <a:defRPr sz="2400">
                <a:solidFill>
                  <a:srgbClr val="41404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3" name="Date Placeholder 3">
            <a:extLst>
              <a:ext uri="{FF2B5EF4-FFF2-40B4-BE49-F238E27FC236}">
                <a16:creationId xmlns:a16="http://schemas.microsoft.com/office/drawing/2014/main" id="{BC15E45D-8CAD-8E49-9691-3C736E0BA79C}"/>
              </a:ext>
            </a:extLst>
          </p:cNvPr>
          <p:cNvSpPr txBox="1">
            <a:spLocks/>
          </p:cNvSpPr>
          <p:nvPr userDrawn="1"/>
        </p:nvSpPr>
        <p:spPr>
          <a:xfrm>
            <a:off x="8459079" y="6074418"/>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3A02F2B-92DD-0044-A9C5-BA1B78F1C0DE}" type="datetimeFigureOut">
              <a:rPr lang="en-US" b="0" i="0" smtClean="0">
                <a:solidFill>
                  <a:srgbClr val="414042"/>
                </a:solidFill>
                <a:latin typeface="Roboto" panose="02000000000000000000" pitchFamily="2" charset="0"/>
                <a:ea typeface="Roboto" panose="02000000000000000000" pitchFamily="2" charset="0"/>
              </a:rPr>
              <a:pPr algn="r"/>
              <a:t>1/16/2024</a:t>
            </a:fld>
            <a:endParaRPr lang="en-US" b="0" i="0" dirty="0">
              <a:solidFill>
                <a:srgbClr val="414042"/>
              </a:solidFill>
              <a:latin typeface="Roboto" panose="02000000000000000000" pitchFamily="2" charset="0"/>
              <a:ea typeface="Roboto" panose="02000000000000000000" pitchFamily="2" charset="0"/>
            </a:endParaRPr>
          </a:p>
        </p:txBody>
      </p:sp>
      <p:pic>
        <p:nvPicPr>
          <p:cNvPr id="9" name="Picture 8">
            <a:extLst>
              <a:ext uri="{FF2B5EF4-FFF2-40B4-BE49-F238E27FC236}">
                <a16:creationId xmlns:a16="http://schemas.microsoft.com/office/drawing/2014/main" id="{6E7A2D28-D803-A449-AE1F-67D584B95B1F}"/>
              </a:ext>
            </a:extLst>
          </p:cNvPr>
          <p:cNvPicPr>
            <a:picLocks noChangeAspect="1"/>
          </p:cNvPicPr>
          <p:nvPr userDrawn="1"/>
        </p:nvPicPr>
        <p:blipFill rotWithShape="1">
          <a:blip r:embed="rId4"/>
          <a:srcRect l="883" r="1"/>
          <a:stretch/>
        </p:blipFill>
        <p:spPr>
          <a:xfrm>
            <a:off x="-7200" y="-7200"/>
            <a:ext cx="5547910" cy="6858000"/>
          </a:xfrm>
          <a:prstGeom prst="rect">
            <a:avLst/>
          </a:prstGeom>
        </p:spPr>
      </p:pic>
    </p:spTree>
    <p:extLst>
      <p:ext uri="{BB962C8B-B14F-4D97-AF65-F5344CB8AC3E}">
        <p14:creationId xmlns:p14="http://schemas.microsoft.com/office/powerpoint/2010/main" val="2150208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ne Column with Infograph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1FE9D1E-45BD-6743-8D9B-FAFB57D69E71}"/>
              </a:ext>
            </a:extLst>
          </p:cNvPr>
          <p:cNvSpPr/>
          <p:nvPr userDrawn="1"/>
        </p:nvSpPr>
        <p:spPr>
          <a:xfrm>
            <a:off x="4016999" y="1851010"/>
            <a:ext cx="7765098" cy="4351338"/>
          </a:xfrm>
          <a:prstGeom prst="rect">
            <a:avLst/>
          </a:prstGeom>
          <a:solidFill>
            <a:srgbClr val="00C3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13D56478-5E93-4442-AA2E-A65DD0E96508}"/>
              </a:ext>
            </a:extLst>
          </p:cNvPr>
          <p:cNvSpPr>
            <a:spLocks noGrp="1"/>
          </p:cNvSpPr>
          <p:nvPr>
            <p:ph type="title" hasCustomPrompt="1"/>
          </p:nvPr>
        </p:nvSpPr>
        <p:spPr>
          <a:xfrm>
            <a:off x="420515" y="920402"/>
            <a:ext cx="11339982" cy="670798"/>
          </a:xfrm>
        </p:spPr>
        <p:txBody>
          <a:bodyPr>
            <a:normAutofit/>
          </a:bodyPr>
          <a:lstStyle>
            <a:lvl1pPr>
              <a:defRPr sz="2400" cap="all" baseline="0"/>
            </a:lvl1pPr>
          </a:lstStyle>
          <a:p>
            <a:r>
              <a:rPr lang="en-US" dirty="0"/>
              <a:t>TITLE</a:t>
            </a:r>
          </a:p>
        </p:txBody>
      </p:sp>
      <p:sp>
        <p:nvSpPr>
          <p:cNvPr id="16" name="Content Placeholder 2">
            <a:extLst>
              <a:ext uri="{FF2B5EF4-FFF2-40B4-BE49-F238E27FC236}">
                <a16:creationId xmlns:a16="http://schemas.microsoft.com/office/drawing/2014/main" id="{8240FBEB-4286-8246-A153-F824C5B2C49E}"/>
              </a:ext>
            </a:extLst>
          </p:cNvPr>
          <p:cNvSpPr>
            <a:spLocks noGrp="1"/>
          </p:cNvSpPr>
          <p:nvPr>
            <p:ph sz="half" idx="1"/>
          </p:nvPr>
        </p:nvSpPr>
        <p:spPr>
          <a:xfrm>
            <a:off x="420514" y="1851010"/>
            <a:ext cx="2905886" cy="4351338"/>
          </a:xfrm>
        </p:spPr>
        <p:txBody>
          <a:bodyPr>
            <a:normAutofit/>
          </a:bodyPr>
          <a:lstStyle>
            <a:lvl1pPr>
              <a:defRPr sz="2000" i="1">
                <a:solidFill>
                  <a:srgbClr val="00C3E9"/>
                </a:solidFill>
              </a:defRPr>
            </a:lvl1pPr>
            <a:lvl2pPr>
              <a:defRPr sz="1800" i="1">
                <a:solidFill>
                  <a:srgbClr val="00C3E9"/>
                </a:solidFill>
              </a:defRPr>
            </a:lvl2pPr>
            <a:lvl3pPr>
              <a:defRPr sz="1600" i="1">
                <a:solidFill>
                  <a:srgbClr val="00C3E9"/>
                </a:solidFill>
              </a:defRPr>
            </a:lvl3pPr>
            <a:lvl4pPr>
              <a:defRPr sz="1400" i="1">
                <a:solidFill>
                  <a:srgbClr val="00C3E9"/>
                </a:solidFill>
              </a:defRPr>
            </a:lvl4pPr>
            <a:lvl5pPr>
              <a:defRPr sz="1400" i="1">
                <a:solidFill>
                  <a:srgbClr val="00C3E9"/>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3">
            <a:extLst>
              <a:ext uri="{FF2B5EF4-FFF2-40B4-BE49-F238E27FC236}">
                <a16:creationId xmlns:a16="http://schemas.microsoft.com/office/drawing/2014/main" id="{B0961EEB-81B0-F44A-9BB5-E09EA4E639C2}"/>
              </a:ext>
            </a:extLst>
          </p:cNvPr>
          <p:cNvSpPr>
            <a:spLocks noGrp="1"/>
          </p:cNvSpPr>
          <p:nvPr>
            <p:ph sz="half" idx="2" hasCustomPrompt="1"/>
          </p:nvPr>
        </p:nvSpPr>
        <p:spPr>
          <a:xfrm>
            <a:off x="4514099" y="2426400"/>
            <a:ext cx="3204001" cy="1663200"/>
          </a:xfrm>
        </p:spPr>
        <p:txBody>
          <a:bodyPr>
            <a:noAutofit/>
          </a:bodyPr>
          <a:lstStyle>
            <a:lvl1pPr algn="ctr">
              <a:defRPr sz="4000" b="1" i="0" cap="all" baseline="0">
                <a:solidFill>
                  <a:srgbClr val="414042"/>
                </a:solidFill>
                <a:latin typeface="Montserrat" pitchFamily="2" charset="77"/>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dirty="0"/>
              <a:t>Add numbers here</a:t>
            </a:r>
          </a:p>
        </p:txBody>
      </p:sp>
      <p:sp>
        <p:nvSpPr>
          <p:cNvPr id="18" name="Footer Placeholder 5">
            <a:extLst>
              <a:ext uri="{FF2B5EF4-FFF2-40B4-BE49-F238E27FC236}">
                <a16:creationId xmlns:a16="http://schemas.microsoft.com/office/drawing/2014/main" id="{E6923E0F-B9B1-B545-963E-7D28EA36CEA6}"/>
              </a:ext>
            </a:extLst>
          </p:cNvPr>
          <p:cNvSpPr>
            <a:spLocks noGrp="1"/>
          </p:cNvSpPr>
          <p:nvPr>
            <p:ph type="ftr" sz="quarter" idx="11"/>
          </p:nvPr>
        </p:nvSpPr>
        <p:spPr>
          <a:xfrm>
            <a:off x="4016999" y="6356350"/>
            <a:ext cx="7743497" cy="365125"/>
          </a:xfrm>
        </p:spPr>
        <p:txBody>
          <a:bodyPr/>
          <a:lstStyle>
            <a:lvl1pPr algn="l">
              <a:defRPr b="0" i="0">
                <a:solidFill>
                  <a:srgbClr val="414042"/>
                </a:solidFill>
                <a:latin typeface="Roboto Light" panose="02000000000000000000" pitchFamily="2" charset="0"/>
                <a:ea typeface="Roboto Light" panose="02000000000000000000" pitchFamily="2" charset="0"/>
              </a:defRPr>
            </a:lvl1pPr>
          </a:lstStyle>
          <a:p>
            <a:endParaRPr lang="en-US"/>
          </a:p>
        </p:txBody>
      </p:sp>
      <p:sp>
        <p:nvSpPr>
          <p:cNvPr id="19" name="Slide Number Placeholder 6">
            <a:extLst>
              <a:ext uri="{FF2B5EF4-FFF2-40B4-BE49-F238E27FC236}">
                <a16:creationId xmlns:a16="http://schemas.microsoft.com/office/drawing/2014/main" id="{488C13B0-F22F-BE4C-9CE1-45A4CB425678}"/>
              </a:ext>
            </a:extLst>
          </p:cNvPr>
          <p:cNvSpPr>
            <a:spLocks noGrp="1"/>
          </p:cNvSpPr>
          <p:nvPr>
            <p:ph type="sldNum" sz="quarter" idx="12"/>
          </p:nvPr>
        </p:nvSpPr>
        <p:spPr>
          <a:xfrm>
            <a:off x="420514" y="6362299"/>
            <a:ext cx="2743200" cy="365125"/>
          </a:xfrm>
        </p:spPr>
        <p:txBody>
          <a:bodyPr/>
          <a:lstStyle>
            <a:lvl1pPr algn="l">
              <a:defRPr>
                <a:solidFill>
                  <a:srgbClr val="414042"/>
                </a:solidFill>
                <a:latin typeface="Roboto" panose="02000000000000000000" pitchFamily="2" charset="0"/>
                <a:ea typeface="Roboto" panose="02000000000000000000" pitchFamily="2" charset="0"/>
              </a:defRPr>
            </a:lvl1pPr>
          </a:lstStyle>
          <a:p>
            <a:fld id="{E67FFAC0-A598-7545-AD7E-965854CFFEC8}" type="slidenum">
              <a:rPr lang="en-US" smtClean="0"/>
              <a:pPr/>
              <a:t>‹#›</a:t>
            </a:fld>
            <a:endParaRPr lang="en-US" dirty="0"/>
          </a:p>
        </p:txBody>
      </p:sp>
      <p:cxnSp>
        <p:nvCxnSpPr>
          <p:cNvPr id="20" name="Straight Connector 19">
            <a:extLst>
              <a:ext uri="{FF2B5EF4-FFF2-40B4-BE49-F238E27FC236}">
                <a16:creationId xmlns:a16="http://schemas.microsoft.com/office/drawing/2014/main" id="{82112BD1-48A6-6849-BB44-55361CCE2B92}"/>
              </a:ext>
            </a:extLst>
          </p:cNvPr>
          <p:cNvCxnSpPr>
            <a:cxnSpLocks/>
          </p:cNvCxnSpPr>
          <p:nvPr userDrawn="1"/>
        </p:nvCxnSpPr>
        <p:spPr>
          <a:xfrm>
            <a:off x="518400" y="1446720"/>
            <a:ext cx="11242097" cy="0"/>
          </a:xfrm>
          <a:prstGeom prst="line">
            <a:avLst/>
          </a:prstGeom>
          <a:ln>
            <a:solidFill>
              <a:srgbClr val="414042"/>
            </a:solidFill>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37836386-50E4-734B-8F54-72E8BB950835}"/>
              </a:ext>
            </a:extLst>
          </p:cNvPr>
          <p:cNvPicPr>
            <a:picLocks noChangeAspect="1"/>
          </p:cNvPicPr>
          <p:nvPr userDrawn="1"/>
        </p:nvPicPr>
        <p:blipFill>
          <a:blip r:embed="rId2"/>
          <a:stretch>
            <a:fillRect/>
          </a:stretch>
        </p:blipFill>
        <p:spPr>
          <a:xfrm>
            <a:off x="0" y="0"/>
            <a:ext cx="12192000" cy="605765"/>
          </a:xfrm>
          <a:prstGeom prst="rect">
            <a:avLst/>
          </a:prstGeom>
        </p:spPr>
      </p:pic>
      <p:pic>
        <p:nvPicPr>
          <p:cNvPr id="22" name="Picture 21">
            <a:extLst>
              <a:ext uri="{FF2B5EF4-FFF2-40B4-BE49-F238E27FC236}">
                <a16:creationId xmlns:a16="http://schemas.microsoft.com/office/drawing/2014/main" id="{7B660D4E-AC6B-AC4F-8852-F24F0E154198}"/>
              </a:ext>
            </a:extLst>
          </p:cNvPr>
          <p:cNvPicPr>
            <a:picLocks noChangeAspect="1"/>
          </p:cNvPicPr>
          <p:nvPr userDrawn="1"/>
        </p:nvPicPr>
        <p:blipFill>
          <a:blip r:embed="rId3"/>
          <a:stretch>
            <a:fillRect/>
          </a:stretch>
        </p:blipFill>
        <p:spPr>
          <a:xfrm>
            <a:off x="10788751" y="118403"/>
            <a:ext cx="993346" cy="368957"/>
          </a:xfrm>
          <a:prstGeom prst="rect">
            <a:avLst/>
          </a:prstGeom>
        </p:spPr>
      </p:pic>
      <p:sp>
        <p:nvSpPr>
          <p:cNvPr id="23" name="TextBox 22">
            <a:extLst>
              <a:ext uri="{FF2B5EF4-FFF2-40B4-BE49-F238E27FC236}">
                <a16:creationId xmlns:a16="http://schemas.microsoft.com/office/drawing/2014/main" id="{664D8501-EE74-D14C-9358-DEA991DC2616}"/>
              </a:ext>
            </a:extLst>
          </p:cNvPr>
          <p:cNvSpPr txBox="1"/>
          <p:nvPr userDrawn="1"/>
        </p:nvSpPr>
        <p:spPr>
          <a:xfrm>
            <a:off x="359503" y="210207"/>
            <a:ext cx="2112580" cy="246221"/>
          </a:xfrm>
          <a:prstGeom prst="rect">
            <a:avLst/>
          </a:prstGeom>
          <a:noFill/>
        </p:spPr>
        <p:txBody>
          <a:bodyPr wrap="square" rtlCol="0">
            <a:spAutoFit/>
          </a:bodyPr>
          <a:lstStyle/>
          <a:p>
            <a:r>
              <a:rPr lang="en-US" sz="1000" dirty="0" err="1">
                <a:solidFill>
                  <a:srgbClr val="414042"/>
                </a:solidFill>
                <a:latin typeface="Arial" panose="020B0604020202020204" pitchFamily="34" charset="0"/>
                <a:cs typeface="Arial" panose="020B0604020202020204" pitchFamily="34" charset="0"/>
              </a:rPr>
              <a:t>ncan.org</a:t>
            </a:r>
            <a:endParaRPr lang="en-US" sz="1000" dirty="0"/>
          </a:p>
        </p:txBody>
      </p:sp>
      <p:sp>
        <p:nvSpPr>
          <p:cNvPr id="25" name="Content Placeholder 2">
            <a:extLst>
              <a:ext uri="{FF2B5EF4-FFF2-40B4-BE49-F238E27FC236}">
                <a16:creationId xmlns:a16="http://schemas.microsoft.com/office/drawing/2014/main" id="{942D3ACA-34E1-6A43-BFF7-68CFB23B86A1}"/>
              </a:ext>
            </a:extLst>
          </p:cNvPr>
          <p:cNvSpPr>
            <a:spLocks noGrp="1"/>
          </p:cNvSpPr>
          <p:nvPr>
            <p:ph sz="half" idx="14"/>
          </p:nvPr>
        </p:nvSpPr>
        <p:spPr>
          <a:xfrm>
            <a:off x="4514099" y="4223280"/>
            <a:ext cx="3204001" cy="1479120"/>
          </a:xfrm>
        </p:spPr>
        <p:txBody>
          <a:bodyPr>
            <a:normAutofit/>
          </a:bodyPr>
          <a:lstStyle>
            <a:lvl1pPr algn="ctr">
              <a:defRPr sz="2000">
                <a:solidFill>
                  <a:schemeClr val="bg1"/>
                </a:solidFill>
              </a:defRPr>
            </a:lvl1pPr>
            <a:lvl2pPr algn="l">
              <a:defRPr sz="1800" b="1" i="0">
                <a:solidFill>
                  <a:schemeClr val="bg1"/>
                </a:solidFill>
                <a:latin typeface="Montserrat" pitchFamily="2" charset="77"/>
              </a:defRPr>
            </a:lvl2pPr>
            <a:lvl3pPr>
              <a:defRPr sz="1600"/>
            </a:lvl3pPr>
            <a:lvl4pPr>
              <a:defRPr sz="1400"/>
            </a:lvl4pPr>
            <a:lvl5pPr>
              <a:defRPr sz="1400"/>
            </a:lvl5pPr>
          </a:lstStyle>
          <a:p>
            <a:pPr lvl="0"/>
            <a:r>
              <a:rPr lang="en-US"/>
              <a:t>Click to edit Master text styles</a:t>
            </a:r>
          </a:p>
        </p:txBody>
      </p:sp>
      <p:sp>
        <p:nvSpPr>
          <p:cNvPr id="26" name="Content Placeholder 3">
            <a:extLst>
              <a:ext uri="{FF2B5EF4-FFF2-40B4-BE49-F238E27FC236}">
                <a16:creationId xmlns:a16="http://schemas.microsoft.com/office/drawing/2014/main" id="{CDD04607-344B-A041-B902-60807092DCE0}"/>
              </a:ext>
            </a:extLst>
          </p:cNvPr>
          <p:cNvSpPr>
            <a:spLocks noGrp="1"/>
          </p:cNvSpPr>
          <p:nvPr>
            <p:ph sz="half" idx="15" hasCustomPrompt="1"/>
          </p:nvPr>
        </p:nvSpPr>
        <p:spPr>
          <a:xfrm>
            <a:off x="8148098" y="2426400"/>
            <a:ext cx="3204001" cy="1663200"/>
          </a:xfrm>
        </p:spPr>
        <p:txBody>
          <a:bodyPr>
            <a:noAutofit/>
          </a:bodyPr>
          <a:lstStyle>
            <a:lvl1pPr algn="ctr">
              <a:defRPr sz="4000" b="1" i="0" cap="all" baseline="0">
                <a:solidFill>
                  <a:srgbClr val="414042"/>
                </a:solidFill>
                <a:latin typeface="Montserrat" pitchFamily="2" charset="77"/>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dirty="0"/>
              <a:t>Add numbers here</a:t>
            </a:r>
          </a:p>
        </p:txBody>
      </p:sp>
      <p:sp>
        <p:nvSpPr>
          <p:cNvPr id="27" name="Content Placeholder 2">
            <a:extLst>
              <a:ext uri="{FF2B5EF4-FFF2-40B4-BE49-F238E27FC236}">
                <a16:creationId xmlns:a16="http://schemas.microsoft.com/office/drawing/2014/main" id="{8EBF95D0-A356-8D44-9983-833FCAA3CD13}"/>
              </a:ext>
            </a:extLst>
          </p:cNvPr>
          <p:cNvSpPr>
            <a:spLocks noGrp="1"/>
          </p:cNvSpPr>
          <p:nvPr>
            <p:ph sz="half" idx="16"/>
          </p:nvPr>
        </p:nvSpPr>
        <p:spPr>
          <a:xfrm>
            <a:off x="8148098" y="4223280"/>
            <a:ext cx="3204001" cy="1479120"/>
          </a:xfrm>
        </p:spPr>
        <p:txBody>
          <a:bodyPr>
            <a:normAutofit/>
          </a:bodyPr>
          <a:lstStyle>
            <a:lvl1pPr algn="ctr">
              <a:defRPr sz="2000">
                <a:solidFill>
                  <a:schemeClr val="bg1"/>
                </a:solidFill>
              </a:defRPr>
            </a:lvl1pPr>
            <a:lvl2pPr algn="l">
              <a:defRPr sz="1800" b="1" i="0">
                <a:solidFill>
                  <a:schemeClr val="bg1"/>
                </a:solidFill>
                <a:latin typeface="Montserrat" pitchFamily="2" charset="77"/>
              </a:defRPr>
            </a:lvl2pPr>
            <a:lvl3pPr>
              <a:defRPr sz="1600"/>
            </a:lvl3pPr>
            <a:lvl4pPr>
              <a:defRPr sz="1400"/>
            </a:lvl4pPr>
            <a:lvl5pPr>
              <a:defRPr sz="1400"/>
            </a:lvl5pPr>
          </a:lstStyle>
          <a:p>
            <a:pPr lvl="0"/>
            <a:r>
              <a:rPr lang="en-US"/>
              <a:t>Click to edit Master text styles</a:t>
            </a:r>
          </a:p>
        </p:txBody>
      </p:sp>
    </p:spTree>
    <p:extLst>
      <p:ext uri="{BB962C8B-B14F-4D97-AF65-F5344CB8AC3E}">
        <p14:creationId xmlns:p14="http://schemas.microsoft.com/office/powerpoint/2010/main" val="1522440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49167F0-1A45-7D46-A4A8-B4EA4F21A792}"/>
              </a:ext>
            </a:extLst>
          </p:cNvPr>
          <p:cNvSpPr/>
          <p:nvPr userDrawn="1"/>
        </p:nvSpPr>
        <p:spPr>
          <a:xfrm>
            <a:off x="0" y="0"/>
            <a:ext cx="12192000" cy="6858000"/>
          </a:xfrm>
          <a:prstGeom prst="rect">
            <a:avLst/>
          </a:prstGeom>
          <a:solidFill>
            <a:srgbClr val="00C3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a:extLst>
              <a:ext uri="{FF2B5EF4-FFF2-40B4-BE49-F238E27FC236}">
                <a16:creationId xmlns:a16="http://schemas.microsoft.com/office/drawing/2014/main" id="{01CF4A0F-1661-BD48-AEA1-281077421BF6}"/>
              </a:ext>
            </a:extLst>
          </p:cNvPr>
          <p:cNvPicPr>
            <a:picLocks noChangeAspect="1"/>
          </p:cNvPicPr>
          <p:nvPr userDrawn="1"/>
        </p:nvPicPr>
        <p:blipFill rotWithShape="1">
          <a:blip r:embed="rId2"/>
          <a:srcRect l="57356" b="44324"/>
          <a:stretch/>
        </p:blipFill>
        <p:spPr>
          <a:xfrm>
            <a:off x="0" y="3962400"/>
            <a:ext cx="2355850" cy="3153559"/>
          </a:xfrm>
          <a:prstGeom prst="rect">
            <a:avLst/>
          </a:prstGeom>
        </p:spPr>
      </p:pic>
      <p:pic>
        <p:nvPicPr>
          <p:cNvPr id="17" name="Picture 16">
            <a:extLst>
              <a:ext uri="{FF2B5EF4-FFF2-40B4-BE49-F238E27FC236}">
                <a16:creationId xmlns:a16="http://schemas.microsoft.com/office/drawing/2014/main" id="{ADE3A800-706E-364C-B4CF-94BA7AB4539E}"/>
              </a:ext>
            </a:extLst>
          </p:cNvPr>
          <p:cNvPicPr>
            <a:picLocks noChangeAspect="1"/>
          </p:cNvPicPr>
          <p:nvPr userDrawn="1"/>
        </p:nvPicPr>
        <p:blipFill>
          <a:blip r:embed="rId3"/>
          <a:stretch>
            <a:fillRect/>
          </a:stretch>
        </p:blipFill>
        <p:spPr>
          <a:xfrm>
            <a:off x="10236200" y="0"/>
            <a:ext cx="1955800" cy="2171700"/>
          </a:xfrm>
          <a:prstGeom prst="rect">
            <a:avLst/>
          </a:prstGeom>
        </p:spPr>
      </p:pic>
      <p:sp>
        <p:nvSpPr>
          <p:cNvPr id="3" name="Content Placeholder 2">
            <a:extLst>
              <a:ext uri="{FF2B5EF4-FFF2-40B4-BE49-F238E27FC236}">
                <a16:creationId xmlns:a16="http://schemas.microsoft.com/office/drawing/2014/main" id="{16463BC0-CB1E-C34A-9359-1D4875DAC168}"/>
              </a:ext>
            </a:extLst>
          </p:cNvPr>
          <p:cNvSpPr>
            <a:spLocks noGrp="1"/>
          </p:cNvSpPr>
          <p:nvPr>
            <p:ph sz="half" idx="1" hasCustomPrompt="1"/>
          </p:nvPr>
        </p:nvSpPr>
        <p:spPr>
          <a:xfrm>
            <a:off x="3409294" y="1710541"/>
            <a:ext cx="5297211" cy="2587859"/>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solidFill>
                  <a:schemeClr val="bg1"/>
                </a:solidFill>
              </a:defRPr>
            </a:lvl1pPr>
            <a:lvl2pPr algn="r">
              <a:defRPr sz="1800" b="1" i="0" cap="all" baseline="0">
                <a:solidFill>
                  <a:schemeClr val="bg1"/>
                </a:solidFill>
                <a:latin typeface="Montserrat" pitchFamily="2" charset="77"/>
              </a:defRPr>
            </a:lvl2pPr>
            <a:lvl3pPr>
              <a:defRPr sz="1600"/>
            </a:lvl3pPr>
            <a:lvl4pPr>
              <a:defRPr sz="1400"/>
            </a:lvl4pPr>
            <a:lvl5pPr>
              <a:defRPr sz="14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Insert quote here, Insert quote here, Insert quote here, Insert quote here.</a:t>
            </a:r>
          </a:p>
        </p:txBody>
      </p:sp>
      <p:sp>
        <p:nvSpPr>
          <p:cNvPr id="18" name="Content Placeholder 2">
            <a:extLst>
              <a:ext uri="{FF2B5EF4-FFF2-40B4-BE49-F238E27FC236}">
                <a16:creationId xmlns:a16="http://schemas.microsoft.com/office/drawing/2014/main" id="{5736702E-17BB-664D-817E-A433C2EA76BF}"/>
              </a:ext>
            </a:extLst>
          </p:cNvPr>
          <p:cNvSpPr>
            <a:spLocks noGrp="1"/>
          </p:cNvSpPr>
          <p:nvPr>
            <p:ph sz="half" idx="10" hasCustomPrompt="1"/>
          </p:nvPr>
        </p:nvSpPr>
        <p:spPr>
          <a:xfrm>
            <a:off x="3409294" y="4468141"/>
            <a:ext cx="5297211" cy="1219859"/>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1" cap="all" baseline="0">
                <a:solidFill>
                  <a:schemeClr val="bg1"/>
                </a:solidFill>
                <a:latin typeface="Montserrat" pitchFamily="2" charset="77"/>
              </a:defRPr>
            </a:lvl1pPr>
            <a:lvl2pPr algn="r">
              <a:defRPr sz="1800" b="1" i="0" cap="all" baseline="0">
                <a:solidFill>
                  <a:schemeClr val="bg1"/>
                </a:solidFill>
                <a:latin typeface="Montserrat" pitchFamily="2" charset="77"/>
              </a:defRPr>
            </a:lvl2pPr>
            <a:lvl3pPr>
              <a:defRPr sz="1600"/>
            </a:lvl3pPr>
            <a:lvl4pPr>
              <a:defRPr sz="1400"/>
            </a:lvl4pPr>
            <a:lvl5pPr>
              <a:defRPr sz="14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NAME NAME</a:t>
            </a:r>
          </a:p>
        </p:txBody>
      </p:sp>
    </p:spTree>
    <p:extLst>
      <p:ext uri="{BB962C8B-B14F-4D97-AF65-F5344CB8AC3E}">
        <p14:creationId xmlns:p14="http://schemas.microsoft.com/office/powerpoint/2010/main" val="17645661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Dark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F67117-4CFE-2B45-A2D2-62B14F1D9CD7}"/>
              </a:ext>
            </a:extLst>
          </p:cNvPr>
          <p:cNvSpPr/>
          <p:nvPr userDrawn="1"/>
        </p:nvSpPr>
        <p:spPr>
          <a:xfrm>
            <a:off x="0" y="0"/>
            <a:ext cx="12192000" cy="6858000"/>
          </a:xfrm>
          <a:prstGeom prst="rect">
            <a:avLst/>
          </a:prstGeom>
          <a:solidFill>
            <a:srgbClr val="005D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AD0C2D9-02BD-C34E-B1DA-96BE5ADA4E29}"/>
              </a:ext>
            </a:extLst>
          </p:cNvPr>
          <p:cNvSpPr>
            <a:spLocks noGrp="1"/>
          </p:cNvSpPr>
          <p:nvPr>
            <p:ph type="title" hasCustomPrompt="1"/>
          </p:nvPr>
        </p:nvSpPr>
        <p:spPr>
          <a:xfrm>
            <a:off x="826813" y="1130400"/>
            <a:ext cx="7390550" cy="2187126"/>
          </a:xfrm>
        </p:spPr>
        <p:txBody>
          <a:bodyPr anchor="b">
            <a:normAutofit/>
          </a:bodyPr>
          <a:lstStyle>
            <a:lvl1pPr>
              <a:defRPr sz="4800" cap="all" baseline="0">
                <a:solidFill>
                  <a:schemeClr val="bg1"/>
                </a:solidFill>
              </a:defRPr>
            </a:lvl1pPr>
          </a:lstStyle>
          <a:p>
            <a:r>
              <a:rPr lang="en-US" dirty="0"/>
              <a:t>New section title</a:t>
            </a:r>
          </a:p>
        </p:txBody>
      </p:sp>
      <p:sp>
        <p:nvSpPr>
          <p:cNvPr id="10" name="Right Triangle 9">
            <a:extLst>
              <a:ext uri="{FF2B5EF4-FFF2-40B4-BE49-F238E27FC236}">
                <a16:creationId xmlns:a16="http://schemas.microsoft.com/office/drawing/2014/main" id="{6347CF9A-4E81-6944-A2FE-8D81D87ABBD9}"/>
              </a:ext>
            </a:extLst>
          </p:cNvPr>
          <p:cNvSpPr/>
          <p:nvPr userDrawn="1"/>
        </p:nvSpPr>
        <p:spPr>
          <a:xfrm flipH="1">
            <a:off x="6263614" y="1270000"/>
            <a:ext cx="5928386" cy="5588000"/>
          </a:xfrm>
          <a:prstGeom prst="rtTriangle">
            <a:avLst/>
          </a:prstGeom>
          <a:solidFill>
            <a:srgbClr val="00C3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FED99B10-91A6-4D47-B648-75419E0CCC18}"/>
              </a:ext>
            </a:extLst>
          </p:cNvPr>
          <p:cNvSpPr>
            <a:spLocks noGrp="1"/>
          </p:cNvSpPr>
          <p:nvPr>
            <p:ph type="body" idx="1"/>
          </p:nvPr>
        </p:nvSpPr>
        <p:spPr>
          <a:xfrm>
            <a:off x="849587" y="3573615"/>
            <a:ext cx="4532587" cy="1500187"/>
          </a:xfrm>
        </p:spPr>
        <p:txBody>
          <a:bodyPr>
            <a:normAutofit/>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6153911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Oran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4F59F1B-EEE5-C643-861D-1ABCE39AFF80}"/>
              </a:ext>
            </a:extLst>
          </p:cNvPr>
          <p:cNvSpPr/>
          <p:nvPr userDrawn="1"/>
        </p:nvSpPr>
        <p:spPr>
          <a:xfrm>
            <a:off x="0" y="0"/>
            <a:ext cx="12192000" cy="6858000"/>
          </a:xfrm>
          <a:prstGeom prst="rect">
            <a:avLst/>
          </a:prstGeom>
          <a:solidFill>
            <a:srgbClr val="F794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ight Triangle 7">
            <a:extLst>
              <a:ext uri="{FF2B5EF4-FFF2-40B4-BE49-F238E27FC236}">
                <a16:creationId xmlns:a16="http://schemas.microsoft.com/office/drawing/2014/main" id="{F94E64BE-E782-F34D-A2D8-D1499559080E}"/>
              </a:ext>
            </a:extLst>
          </p:cNvPr>
          <p:cNvSpPr/>
          <p:nvPr userDrawn="1"/>
        </p:nvSpPr>
        <p:spPr>
          <a:xfrm flipH="1">
            <a:off x="6263614" y="1270000"/>
            <a:ext cx="5928386" cy="5588000"/>
          </a:xfrm>
          <a:prstGeom prst="rtTriangle">
            <a:avLst/>
          </a:prstGeom>
          <a:solidFill>
            <a:srgbClr val="005D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FED99B10-91A6-4D47-B648-75419E0CCC18}"/>
              </a:ext>
            </a:extLst>
          </p:cNvPr>
          <p:cNvSpPr>
            <a:spLocks noGrp="1"/>
          </p:cNvSpPr>
          <p:nvPr>
            <p:ph type="body" idx="1"/>
          </p:nvPr>
        </p:nvSpPr>
        <p:spPr>
          <a:xfrm>
            <a:off x="849587" y="3573615"/>
            <a:ext cx="4532587" cy="1500187"/>
          </a:xfrm>
        </p:spPr>
        <p:txBody>
          <a:bodyPr>
            <a:normAutofit/>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9" name="Title 1">
            <a:extLst>
              <a:ext uri="{FF2B5EF4-FFF2-40B4-BE49-F238E27FC236}">
                <a16:creationId xmlns:a16="http://schemas.microsoft.com/office/drawing/2014/main" id="{205A136A-C93F-3B48-A2D4-C136678AF665}"/>
              </a:ext>
            </a:extLst>
          </p:cNvPr>
          <p:cNvSpPr>
            <a:spLocks noGrp="1"/>
          </p:cNvSpPr>
          <p:nvPr>
            <p:ph type="title" hasCustomPrompt="1"/>
          </p:nvPr>
        </p:nvSpPr>
        <p:spPr>
          <a:xfrm>
            <a:off x="826813" y="1130400"/>
            <a:ext cx="7390550" cy="2187126"/>
          </a:xfrm>
        </p:spPr>
        <p:txBody>
          <a:bodyPr anchor="b">
            <a:normAutofit/>
          </a:bodyPr>
          <a:lstStyle>
            <a:lvl1pPr>
              <a:defRPr sz="4800" cap="all" baseline="0">
                <a:solidFill>
                  <a:schemeClr val="bg1"/>
                </a:solidFill>
              </a:defRPr>
            </a:lvl1pPr>
          </a:lstStyle>
          <a:p>
            <a:r>
              <a:rPr lang="en-US" dirty="0"/>
              <a:t>New section title</a:t>
            </a:r>
          </a:p>
        </p:txBody>
      </p:sp>
    </p:spTree>
    <p:extLst>
      <p:ext uri="{BB962C8B-B14F-4D97-AF65-F5344CB8AC3E}">
        <p14:creationId xmlns:p14="http://schemas.microsoft.com/office/powerpoint/2010/main" val="23325600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Light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21A3C3-F8CC-E04D-922D-189C686C8473}"/>
              </a:ext>
            </a:extLst>
          </p:cNvPr>
          <p:cNvSpPr/>
          <p:nvPr userDrawn="1"/>
        </p:nvSpPr>
        <p:spPr>
          <a:xfrm>
            <a:off x="0" y="0"/>
            <a:ext cx="12192000" cy="6858000"/>
          </a:xfrm>
          <a:prstGeom prst="rect">
            <a:avLst/>
          </a:prstGeom>
          <a:solidFill>
            <a:srgbClr val="00C3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ight Triangle 8">
            <a:extLst>
              <a:ext uri="{FF2B5EF4-FFF2-40B4-BE49-F238E27FC236}">
                <a16:creationId xmlns:a16="http://schemas.microsoft.com/office/drawing/2014/main" id="{F395B2D7-A8F6-8C49-B8DC-C9931EF7CDE9}"/>
              </a:ext>
            </a:extLst>
          </p:cNvPr>
          <p:cNvSpPr/>
          <p:nvPr userDrawn="1"/>
        </p:nvSpPr>
        <p:spPr>
          <a:xfrm flipH="1">
            <a:off x="6263614" y="1270000"/>
            <a:ext cx="5928386" cy="5588000"/>
          </a:xfrm>
          <a:prstGeom prst="rtTriangle">
            <a:avLst/>
          </a:prstGeom>
          <a:solidFill>
            <a:srgbClr val="005D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FED99B10-91A6-4D47-B648-75419E0CCC18}"/>
              </a:ext>
            </a:extLst>
          </p:cNvPr>
          <p:cNvSpPr>
            <a:spLocks noGrp="1"/>
          </p:cNvSpPr>
          <p:nvPr>
            <p:ph type="body" idx="1"/>
          </p:nvPr>
        </p:nvSpPr>
        <p:spPr>
          <a:xfrm>
            <a:off x="849587" y="3573615"/>
            <a:ext cx="4532587" cy="1500187"/>
          </a:xfrm>
        </p:spPr>
        <p:txBody>
          <a:bodyPr>
            <a:normAutofit/>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2" name="Title 1">
            <a:extLst>
              <a:ext uri="{FF2B5EF4-FFF2-40B4-BE49-F238E27FC236}">
                <a16:creationId xmlns:a16="http://schemas.microsoft.com/office/drawing/2014/main" id="{D98FE6AC-373C-C04D-82D1-81211D1397DF}"/>
              </a:ext>
            </a:extLst>
          </p:cNvPr>
          <p:cNvSpPr>
            <a:spLocks noGrp="1"/>
          </p:cNvSpPr>
          <p:nvPr>
            <p:ph type="title" hasCustomPrompt="1"/>
          </p:nvPr>
        </p:nvSpPr>
        <p:spPr>
          <a:xfrm>
            <a:off x="826813" y="1130400"/>
            <a:ext cx="7390550" cy="2187126"/>
          </a:xfrm>
        </p:spPr>
        <p:txBody>
          <a:bodyPr anchor="b">
            <a:normAutofit/>
          </a:bodyPr>
          <a:lstStyle>
            <a:lvl1pPr>
              <a:defRPr sz="4800" cap="all" baseline="0">
                <a:solidFill>
                  <a:schemeClr val="bg1"/>
                </a:solidFill>
              </a:defRPr>
            </a:lvl1pPr>
          </a:lstStyle>
          <a:p>
            <a:r>
              <a:rPr lang="en-US" dirty="0"/>
              <a:t>New section title</a:t>
            </a:r>
          </a:p>
        </p:txBody>
      </p:sp>
    </p:spTree>
    <p:extLst>
      <p:ext uri="{BB962C8B-B14F-4D97-AF65-F5344CB8AC3E}">
        <p14:creationId xmlns:p14="http://schemas.microsoft.com/office/powerpoint/2010/main" val="29666894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cons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49167F0-1A45-7D46-A4A8-B4EA4F21A792}"/>
              </a:ext>
            </a:extLst>
          </p:cNvPr>
          <p:cNvSpPr/>
          <p:nvPr userDrawn="1"/>
        </p:nvSpPr>
        <p:spPr>
          <a:xfrm>
            <a:off x="0" y="0"/>
            <a:ext cx="12192000" cy="6858000"/>
          </a:xfrm>
          <a:prstGeom prst="rect">
            <a:avLst/>
          </a:prstGeom>
          <a:solidFill>
            <a:srgbClr val="005D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16463BC0-CB1E-C34A-9359-1D4875DAC168}"/>
              </a:ext>
            </a:extLst>
          </p:cNvPr>
          <p:cNvSpPr>
            <a:spLocks noGrp="1"/>
          </p:cNvSpPr>
          <p:nvPr>
            <p:ph sz="half" idx="1"/>
          </p:nvPr>
        </p:nvSpPr>
        <p:spPr>
          <a:xfrm>
            <a:off x="1458095" y="4060800"/>
            <a:ext cx="2156305" cy="1188000"/>
          </a:xfrm>
        </p:spPr>
        <p:txBody>
          <a:bodyPr>
            <a:normAutofit/>
          </a:bodyPr>
          <a:lstStyle>
            <a:lvl1pPr algn="ctr">
              <a:defRPr sz="2000">
                <a:solidFill>
                  <a:schemeClr val="bg1"/>
                </a:solidFill>
              </a:defRPr>
            </a:lvl1pPr>
            <a:lvl2pPr algn="l">
              <a:defRPr sz="1800" b="1" i="0">
                <a:solidFill>
                  <a:schemeClr val="bg1"/>
                </a:solidFill>
                <a:latin typeface="Montserrat" pitchFamily="2" charset="77"/>
              </a:defRPr>
            </a:lvl2pPr>
            <a:lvl3pPr>
              <a:defRPr sz="1600"/>
            </a:lvl3pPr>
            <a:lvl4pPr>
              <a:defRPr sz="1400"/>
            </a:lvl4pPr>
            <a:lvl5pPr>
              <a:defRPr sz="1400"/>
            </a:lvl5pPr>
          </a:lstStyle>
          <a:p>
            <a:pPr lvl="0"/>
            <a:r>
              <a:rPr lang="en-US"/>
              <a:t>Click to edit Master text styles</a:t>
            </a:r>
          </a:p>
        </p:txBody>
      </p:sp>
      <p:sp>
        <p:nvSpPr>
          <p:cNvPr id="6" name="Content Placeholder 2">
            <a:extLst>
              <a:ext uri="{FF2B5EF4-FFF2-40B4-BE49-F238E27FC236}">
                <a16:creationId xmlns:a16="http://schemas.microsoft.com/office/drawing/2014/main" id="{9C84D095-C3B8-3A48-B8A0-E2395E133DDF}"/>
              </a:ext>
            </a:extLst>
          </p:cNvPr>
          <p:cNvSpPr>
            <a:spLocks noGrp="1"/>
          </p:cNvSpPr>
          <p:nvPr>
            <p:ph sz="half" idx="10"/>
          </p:nvPr>
        </p:nvSpPr>
        <p:spPr>
          <a:xfrm>
            <a:off x="5017847" y="4053600"/>
            <a:ext cx="2156305" cy="1188000"/>
          </a:xfrm>
        </p:spPr>
        <p:txBody>
          <a:bodyPr>
            <a:normAutofit/>
          </a:bodyPr>
          <a:lstStyle>
            <a:lvl1pPr algn="ctr">
              <a:defRPr sz="2000">
                <a:solidFill>
                  <a:schemeClr val="bg1"/>
                </a:solidFill>
              </a:defRPr>
            </a:lvl1pPr>
            <a:lvl2pPr algn="l">
              <a:defRPr sz="1800" b="1" i="0">
                <a:solidFill>
                  <a:schemeClr val="bg1"/>
                </a:solidFill>
                <a:latin typeface="Montserrat" pitchFamily="2" charset="77"/>
              </a:defRPr>
            </a:lvl2pPr>
            <a:lvl3pPr>
              <a:defRPr sz="1600"/>
            </a:lvl3pPr>
            <a:lvl4pPr>
              <a:defRPr sz="1400"/>
            </a:lvl4pPr>
            <a:lvl5pPr>
              <a:defRPr sz="1400"/>
            </a:lvl5pPr>
          </a:lstStyle>
          <a:p>
            <a:pPr lvl="0"/>
            <a:r>
              <a:rPr lang="en-US"/>
              <a:t>Click to edit Master text styles</a:t>
            </a:r>
          </a:p>
        </p:txBody>
      </p:sp>
      <p:sp>
        <p:nvSpPr>
          <p:cNvPr id="7" name="Content Placeholder 2">
            <a:extLst>
              <a:ext uri="{FF2B5EF4-FFF2-40B4-BE49-F238E27FC236}">
                <a16:creationId xmlns:a16="http://schemas.microsoft.com/office/drawing/2014/main" id="{4052B84D-ECAA-4D4E-91D8-84059B9D9BC6}"/>
              </a:ext>
            </a:extLst>
          </p:cNvPr>
          <p:cNvSpPr>
            <a:spLocks noGrp="1"/>
          </p:cNvSpPr>
          <p:nvPr>
            <p:ph sz="half" idx="11"/>
          </p:nvPr>
        </p:nvSpPr>
        <p:spPr>
          <a:xfrm>
            <a:off x="8577600" y="4060800"/>
            <a:ext cx="2156305" cy="1188000"/>
          </a:xfrm>
        </p:spPr>
        <p:txBody>
          <a:bodyPr>
            <a:normAutofit/>
          </a:bodyPr>
          <a:lstStyle>
            <a:lvl1pPr algn="ctr">
              <a:defRPr sz="2000">
                <a:solidFill>
                  <a:schemeClr val="bg1"/>
                </a:solidFill>
              </a:defRPr>
            </a:lvl1pPr>
            <a:lvl2pPr algn="l">
              <a:defRPr sz="1800" b="1" i="0">
                <a:solidFill>
                  <a:schemeClr val="bg1"/>
                </a:solidFill>
                <a:latin typeface="Montserrat" pitchFamily="2" charset="77"/>
              </a:defRPr>
            </a:lvl2pPr>
            <a:lvl3pPr>
              <a:defRPr sz="1600"/>
            </a:lvl3pPr>
            <a:lvl4pPr>
              <a:defRPr sz="1400"/>
            </a:lvl4pPr>
            <a:lvl5pPr>
              <a:defRPr sz="1400"/>
            </a:lvl5pPr>
          </a:lstStyle>
          <a:p>
            <a:pPr lvl="0"/>
            <a:r>
              <a:rPr lang="en-US"/>
              <a:t>Click to edit Master text styles</a:t>
            </a:r>
          </a:p>
        </p:txBody>
      </p:sp>
      <p:sp>
        <p:nvSpPr>
          <p:cNvPr id="4" name="Picture Placeholder 3">
            <a:extLst>
              <a:ext uri="{FF2B5EF4-FFF2-40B4-BE49-F238E27FC236}">
                <a16:creationId xmlns:a16="http://schemas.microsoft.com/office/drawing/2014/main" id="{C4B36B59-87D2-A34D-8491-3F32BD2BAFE6}"/>
              </a:ext>
            </a:extLst>
          </p:cNvPr>
          <p:cNvSpPr>
            <a:spLocks noGrp="1"/>
          </p:cNvSpPr>
          <p:nvPr>
            <p:ph type="pic" sz="quarter" idx="12" hasCustomPrompt="1"/>
          </p:nvPr>
        </p:nvSpPr>
        <p:spPr>
          <a:xfrm>
            <a:off x="1457325" y="1692273"/>
            <a:ext cx="2156305" cy="2157984"/>
          </a:xfrm>
        </p:spPr>
        <p:txBody>
          <a:bodyPr/>
          <a:lstStyle/>
          <a:p>
            <a:r>
              <a:rPr lang="en-US" dirty="0"/>
              <a:t>             </a:t>
            </a:r>
          </a:p>
        </p:txBody>
      </p:sp>
      <p:sp>
        <p:nvSpPr>
          <p:cNvPr id="11" name="Picture Placeholder 3">
            <a:extLst>
              <a:ext uri="{FF2B5EF4-FFF2-40B4-BE49-F238E27FC236}">
                <a16:creationId xmlns:a16="http://schemas.microsoft.com/office/drawing/2014/main" id="{404392E0-7B11-824E-BABC-45E4B5A47BE1}"/>
              </a:ext>
            </a:extLst>
          </p:cNvPr>
          <p:cNvSpPr>
            <a:spLocks noGrp="1"/>
          </p:cNvSpPr>
          <p:nvPr>
            <p:ph type="pic" sz="quarter" idx="13" hasCustomPrompt="1"/>
          </p:nvPr>
        </p:nvSpPr>
        <p:spPr>
          <a:xfrm>
            <a:off x="4999725" y="1692273"/>
            <a:ext cx="2156305" cy="2157984"/>
          </a:xfrm>
        </p:spPr>
        <p:txBody>
          <a:bodyPr/>
          <a:lstStyle/>
          <a:p>
            <a:r>
              <a:rPr lang="en-US" dirty="0"/>
              <a:t>             </a:t>
            </a:r>
          </a:p>
        </p:txBody>
      </p:sp>
      <p:sp>
        <p:nvSpPr>
          <p:cNvPr id="12" name="Picture Placeholder 3">
            <a:extLst>
              <a:ext uri="{FF2B5EF4-FFF2-40B4-BE49-F238E27FC236}">
                <a16:creationId xmlns:a16="http://schemas.microsoft.com/office/drawing/2014/main" id="{899C3BD0-21C0-7942-813C-7ACA20CF9C5B}"/>
              </a:ext>
            </a:extLst>
          </p:cNvPr>
          <p:cNvSpPr>
            <a:spLocks noGrp="1"/>
          </p:cNvSpPr>
          <p:nvPr>
            <p:ph type="pic" sz="quarter" idx="14" hasCustomPrompt="1"/>
          </p:nvPr>
        </p:nvSpPr>
        <p:spPr>
          <a:xfrm>
            <a:off x="8549325" y="1692273"/>
            <a:ext cx="2156305" cy="2157984"/>
          </a:xfrm>
        </p:spPr>
        <p:txBody>
          <a:bodyPr/>
          <a:lstStyle/>
          <a:p>
            <a:r>
              <a:rPr lang="en-US" dirty="0"/>
              <a:t>             </a:t>
            </a:r>
          </a:p>
        </p:txBody>
      </p:sp>
    </p:spTree>
    <p:extLst>
      <p:ext uri="{BB962C8B-B14F-4D97-AF65-F5344CB8AC3E}">
        <p14:creationId xmlns:p14="http://schemas.microsoft.com/office/powerpoint/2010/main" val="39027903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AA7D0-DC91-924A-B476-5369EC7F618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EC8A626-6860-F744-A0FE-8A2A0F9019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50C38CE-036D-E143-99C9-63370C23120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E9AB83F-5A1E-3547-9BA0-70A4A63980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5E3D58C-0EB4-3243-B479-CC5EC488AE4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92E081C3-6AAE-F542-BB81-24F5E0EBB689}"/>
              </a:ext>
            </a:extLst>
          </p:cNvPr>
          <p:cNvSpPr>
            <a:spLocks noGrp="1"/>
          </p:cNvSpPr>
          <p:nvPr>
            <p:ph type="dt" sz="half" idx="10"/>
          </p:nvPr>
        </p:nvSpPr>
        <p:spPr/>
        <p:txBody>
          <a:bodyPr/>
          <a:lstStyle/>
          <a:p>
            <a:fld id="{83A02F2B-92DD-0044-A9C5-BA1B78F1C0DE}" type="datetimeFigureOut">
              <a:rPr lang="en-US" smtClean="0"/>
              <a:t>1/16/2024</a:t>
            </a:fld>
            <a:endParaRPr lang="en-US"/>
          </a:p>
        </p:txBody>
      </p:sp>
      <p:sp>
        <p:nvSpPr>
          <p:cNvPr id="8" name="Footer Placeholder 7">
            <a:extLst>
              <a:ext uri="{FF2B5EF4-FFF2-40B4-BE49-F238E27FC236}">
                <a16:creationId xmlns:a16="http://schemas.microsoft.com/office/drawing/2014/main" id="{5A91D333-4803-FC4F-AD15-FEB0D4B97D8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DCB9E3D-D2FA-034B-8056-BAE7EA9BC650}"/>
              </a:ext>
            </a:extLst>
          </p:cNvPr>
          <p:cNvSpPr>
            <a:spLocks noGrp="1"/>
          </p:cNvSpPr>
          <p:nvPr>
            <p:ph type="sldNum" sz="quarter" idx="12"/>
          </p:nvPr>
        </p:nvSpPr>
        <p:spPr/>
        <p:txBody>
          <a:bodyPr/>
          <a:lstStyle/>
          <a:p>
            <a:fld id="{E67FFAC0-A598-7545-AD7E-965854CFFEC8}" type="slidenum">
              <a:rPr lang="en-US" smtClean="0"/>
              <a:t>‹#›</a:t>
            </a:fld>
            <a:endParaRPr lang="en-US"/>
          </a:p>
        </p:txBody>
      </p:sp>
    </p:spTree>
    <p:extLst>
      <p:ext uri="{BB962C8B-B14F-4D97-AF65-F5344CB8AC3E}">
        <p14:creationId xmlns:p14="http://schemas.microsoft.com/office/powerpoint/2010/main" val="15195401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9E7872-6695-074B-979F-88934A686E5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8E3526E-42FD-6B45-8960-1DF2FFB9BF15}"/>
              </a:ext>
            </a:extLst>
          </p:cNvPr>
          <p:cNvSpPr>
            <a:spLocks noGrp="1"/>
          </p:cNvSpPr>
          <p:nvPr>
            <p:ph type="dt" sz="half" idx="10"/>
          </p:nvPr>
        </p:nvSpPr>
        <p:spPr/>
        <p:txBody>
          <a:bodyPr/>
          <a:lstStyle/>
          <a:p>
            <a:fld id="{83A02F2B-92DD-0044-A9C5-BA1B78F1C0DE}" type="datetimeFigureOut">
              <a:rPr lang="en-US" smtClean="0"/>
              <a:t>1/16/2024</a:t>
            </a:fld>
            <a:endParaRPr lang="en-US"/>
          </a:p>
        </p:txBody>
      </p:sp>
      <p:sp>
        <p:nvSpPr>
          <p:cNvPr id="4" name="Footer Placeholder 3">
            <a:extLst>
              <a:ext uri="{FF2B5EF4-FFF2-40B4-BE49-F238E27FC236}">
                <a16:creationId xmlns:a16="http://schemas.microsoft.com/office/drawing/2014/main" id="{08FC39FE-A4C9-3C40-9991-E295A6F83E4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4059C87-E8C0-4C42-A4D8-1EB89FCA7AAD}"/>
              </a:ext>
            </a:extLst>
          </p:cNvPr>
          <p:cNvSpPr>
            <a:spLocks noGrp="1"/>
          </p:cNvSpPr>
          <p:nvPr>
            <p:ph type="sldNum" sz="quarter" idx="12"/>
          </p:nvPr>
        </p:nvSpPr>
        <p:spPr/>
        <p:txBody>
          <a:bodyPr/>
          <a:lstStyle/>
          <a:p>
            <a:fld id="{E67FFAC0-A598-7545-AD7E-965854CFFEC8}" type="slidenum">
              <a:rPr lang="en-US" smtClean="0"/>
              <a:t>‹#›</a:t>
            </a:fld>
            <a:endParaRPr lang="en-US"/>
          </a:p>
        </p:txBody>
      </p:sp>
    </p:spTree>
    <p:extLst>
      <p:ext uri="{BB962C8B-B14F-4D97-AF65-F5344CB8AC3E}">
        <p14:creationId xmlns:p14="http://schemas.microsoft.com/office/powerpoint/2010/main" val="26816033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DAE09D-FBAD-4F4C-B987-6D7A4E35DC6C}"/>
              </a:ext>
            </a:extLst>
          </p:cNvPr>
          <p:cNvSpPr>
            <a:spLocks noGrp="1"/>
          </p:cNvSpPr>
          <p:nvPr>
            <p:ph type="dt" sz="half" idx="10"/>
          </p:nvPr>
        </p:nvSpPr>
        <p:spPr/>
        <p:txBody>
          <a:bodyPr/>
          <a:lstStyle/>
          <a:p>
            <a:fld id="{83A02F2B-92DD-0044-A9C5-BA1B78F1C0DE}" type="datetimeFigureOut">
              <a:rPr lang="en-US" smtClean="0"/>
              <a:t>1/16/2024</a:t>
            </a:fld>
            <a:endParaRPr lang="en-US"/>
          </a:p>
        </p:txBody>
      </p:sp>
      <p:sp>
        <p:nvSpPr>
          <p:cNvPr id="3" name="Footer Placeholder 2">
            <a:extLst>
              <a:ext uri="{FF2B5EF4-FFF2-40B4-BE49-F238E27FC236}">
                <a16:creationId xmlns:a16="http://schemas.microsoft.com/office/drawing/2014/main" id="{2720C058-8EF1-194D-A8F6-77DA996405D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808EADD-7EB8-644E-9342-94DB602ACCB6}"/>
              </a:ext>
            </a:extLst>
          </p:cNvPr>
          <p:cNvSpPr>
            <a:spLocks noGrp="1"/>
          </p:cNvSpPr>
          <p:nvPr>
            <p:ph type="sldNum" sz="quarter" idx="12"/>
          </p:nvPr>
        </p:nvSpPr>
        <p:spPr/>
        <p:txBody>
          <a:bodyPr/>
          <a:lstStyle/>
          <a:p>
            <a:fld id="{E67FFAC0-A598-7545-AD7E-965854CFFEC8}" type="slidenum">
              <a:rPr lang="en-US" smtClean="0"/>
              <a:t>‹#›</a:t>
            </a:fld>
            <a:endParaRPr lang="en-US"/>
          </a:p>
        </p:txBody>
      </p:sp>
    </p:spTree>
    <p:extLst>
      <p:ext uri="{BB962C8B-B14F-4D97-AF65-F5344CB8AC3E}">
        <p14:creationId xmlns:p14="http://schemas.microsoft.com/office/powerpoint/2010/main" val="35308783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E98C0-1C2F-5F49-937B-654DF00E97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46F4DCC-0F74-194D-8960-986B6F931C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26E18A4-66FF-F743-B207-DE5CF2072E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615CC0B-4A9D-2548-A932-196590BB1CF3}"/>
              </a:ext>
            </a:extLst>
          </p:cNvPr>
          <p:cNvSpPr>
            <a:spLocks noGrp="1"/>
          </p:cNvSpPr>
          <p:nvPr>
            <p:ph type="dt" sz="half" idx="10"/>
          </p:nvPr>
        </p:nvSpPr>
        <p:spPr/>
        <p:txBody>
          <a:bodyPr/>
          <a:lstStyle/>
          <a:p>
            <a:fld id="{83A02F2B-92DD-0044-A9C5-BA1B78F1C0DE}" type="datetimeFigureOut">
              <a:rPr lang="en-US" smtClean="0"/>
              <a:t>1/16/2024</a:t>
            </a:fld>
            <a:endParaRPr lang="en-US"/>
          </a:p>
        </p:txBody>
      </p:sp>
      <p:sp>
        <p:nvSpPr>
          <p:cNvPr id="6" name="Footer Placeholder 5">
            <a:extLst>
              <a:ext uri="{FF2B5EF4-FFF2-40B4-BE49-F238E27FC236}">
                <a16:creationId xmlns:a16="http://schemas.microsoft.com/office/drawing/2014/main" id="{36D72A1B-4213-2646-B8B7-67D7FCD7C7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A1DE00-D35F-E84A-93EB-CCD794C0EA7C}"/>
              </a:ext>
            </a:extLst>
          </p:cNvPr>
          <p:cNvSpPr>
            <a:spLocks noGrp="1"/>
          </p:cNvSpPr>
          <p:nvPr>
            <p:ph type="sldNum" sz="quarter" idx="12"/>
          </p:nvPr>
        </p:nvSpPr>
        <p:spPr/>
        <p:txBody>
          <a:bodyPr/>
          <a:lstStyle/>
          <a:p>
            <a:fld id="{E67FFAC0-A598-7545-AD7E-965854CFFEC8}" type="slidenum">
              <a:rPr lang="en-US" smtClean="0"/>
              <a:t>‹#›</a:t>
            </a:fld>
            <a:endParaRPr lang="en-US"/>
          </a:p>
        </p:txBody>
      </p:sp>
    </p:spTree>
    <p:extLst>
      <p:ext uri="{BB962C8B-B14F-4D97-AF65-F5344CB8AC3E}">
        <p14:creationId xmlns:p14="http://schemas.microsoft.com/office/powerpoint/2010/main" val="1860640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Photo">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F65C4C5-D28C-B747-A22C-AA590739603D}"/>
              </a:ext>
            </a:extLst>
          </p:cNvPr>
          <p:cNvPicPr>
            <a:picLocks noChangeAspect="1"/>
          </p:cNvPicPr>
          <p:nvPr userDrawn="1"/>
        </p:nvPicPr>
        <p:blipFill rotWithShape="1">
          <a:blip r:embed="rId2"/>
          <a:srcRect r="13291"/>
          <a:stretch/>
        </p:blipFill>
        <p:spPr>
          <a:xfrm flipH="1">
            <a:off x="0" y="1643449"/>
            <a:ext cx="6789158" cy="5214552"/>
          </a:xfrm>
          <a:prstGeom prst="rect">
            <a:avLst/>
          </a:prstGeom>
        </p:spPr>
      </p:pic>
      <p:sp>
        <p:nvSpPr>
          <p:cNvPr id="14" name="Rectangle 13">
            <a:extLst>
              <a:ext uri="{FF2B5EF4-FFF2-40B4-BE49-F238E27FC236}">
                <a16:creationId xmlns:a16="http://schemas.microsoft.com/office/drawing/2014/main" id="{39871B35-7BB9-0F48-915A-BB4B4E8839EB}"/>
              </a:ext>
            </a:extLst>
          </p:cNvPr>
          <p:cNvSpPr/>
          <p:nvPr userDrawn="1"/>
        </p:nvSpPr>
        <p:spPr>
          <a:xfrm>
            <a:off x="4908331" y="1643449"/>
            <a:ext cx="7283668" cy="5214551"/>
          </a:xfrm>
          <a:prstGeom prst="rect">
            <a:avLst/>
          </a:prstGeom>
          <a:solidFill>
            <a:srgbClr val="00C3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CAAA3D08-D212-6849-AD8F-4BC3DD5D4293}"/>
              </a:ext>
            </a:extLst>
          </p:cNvPr>
          <p:cNvPicPr>
            <a:picLocks noChangeAspect="1"/>
          </p:cNvPicPr>
          <p:nvPr userDrawn="1"/>
        </p:nvPicPr>
        <p:blipFill>
          <a:blip r:embed="rId3"/>
          <a:stretch>
            <a:fillRect/>
          </a:stretch>
        </p:blipFill>
        <p:spPr>
          <a:xfrm>
            <a:off x="9900745" y="308128"/>
            <a:ext cx="1934406" cy="1053389"/>
          </a:xfrm>
          <a:prstGeom prst="rect">
            <a:avLst/>
          </a:prstGeom>
        </p:spPr>
      </p:pic>
      <p:sp>
        <p:nvSpPr>
          <p:cNvPr id="2" name="Title 1">
            <a:extLst>
              <a:ext uri="{FF2B5EF4-FFF2-40B4-BE49-F238E27FC236}">
                <a16:creationId xmlns:a16="http://schemas.microsoft.com/office/drawing/2014/main" id="{824DE9B1-4E3E-7F47-92CB-F057A97EE582}"/>
              </a:ext>
            </a:extLst>
          </p:cNvPr>
          <p:cNvSpPr>
            <a:spLocks noGrp="1"/>
          </p:cNvSpPr>
          <p:nvPr>
            <p:ph type="ctrTitle"/>
          </p:nvPr>
        </p:nvSpPr>
        <p:spPr>
          <a:xfrm>
            <a:off x="5767200" y="2001837"/>
            <a:ext cx="5435079" cy="1965325"/>
          </a:xfrm>
        </p:spPr>
        <p:txBody>
          <a:bodyPr anchor="b">
            <a:normAutofit/>
          </a:bodyPr>
          <a:lstStyle>
            <a:lvl1pPr algn="r">
              <a:defRPr sz="4400">
                <a:solidFill>
                  <a:schemeClr val="bg1"/>
                </a:solidFill>
              </a:defRPr>
            </a:lvl1pPr>
          </a:lstStyle>
          <a:p>
            <a:r>
              <a:rPr lang="en-US"/>
              <a:t>Click to edit Master title style</a:t>
            </a:r>
            <a:endParaRPr lang="en-US" dirty="0"/>
          </a:p>
        </p:txBody>
      </p:sp>
      <p:sp>
        <p:nvSpPr>
          <p:cNvPr id="11" name="Text Placeholder 2">
            <a:extLst>
              <a:ext uri="{FF2B5EF4-FFF2-40B4-BE49-F238E27FC236}">
                <a16:creationId xmlns:a16="http://schemas.microsoft.com/office/drawing/2014/main" id="{2E867899-7D24-2D49-AD3A-4375AD6E6D4E}"/>
              </a:ext>
            </a:extLst>
          </p:cNvPr>
          <p:cNvSpPr>
            <a:spLocks noGrp="1"/>
          </p:cNvSpPr>
          <p:nvPr>
            <p:ph type="body" idx="13"/>
          </p:nvPr>
        </p:nvSpPr>
        <p:spPr>
          <a:xfrm>
            <a:off x="6421848" y="4087676"/>
            <a:ext cx="4780432" cy="1500187"/>
          </a:xfrm>
        </p:spPr>
        <p:txBody>
          <a:bodyPr/>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3" name="Date Placeholder 3">
            <a:extLst>
              <a:ext uri="{FF2B5EF4-FFF2-40B4-BE49-F238E27FC236}">
                <a16:creationId xmlns:a16="http://schemas.microsoft.com/office/drawing/2014/main" id="{BC15E45D-8CAD-8E49-9691-3C736E0BA79C}"/>
              </a:ext>
            </a:extLst>
          </p:cNvPr>
          <p:cNvSpPr txBox="1">
            <a:spLocks/>
          </p:cNvSpPr>
          <p:nvPr userDrawn="1"/>
        </p:nvSpPr>
        <p:spPr>
          <a:xfrm>
            <a:off x="399379" y="308128"/>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3A02F2B-92DD-0044-A9C5-BA1B78F1C0DE}" type="datetimeFigureOut">
              <a:rPr lang="en-US" b="0" i="0" smtClean="0">
                <a:solidFill>
                  <a:srgbClr val="414042"/>
                </a:solidFill>
                <a:latin typeface="Roboto" panose="02000000000000000000" pitchFamily="2" charset="0"/>
                <a:ea typeface="Roboto" panose="02000000000000000000" pitchFamily="2" charset="0"/>
              </a:rPr>
              <a:pPr algn="l"/>
              <a:t>1/16/2024</a:t>
            </a:fld>
            <a:endParaRPr lang="en-US" b="0" i="0" dirty="0">
              <a:solidFill>
                <a:srgbClr val="414042"/>
              </a:solidFill>
              <a:latin typeface="Roboto" panose="02000000000000000000" pitchFamily="2" charset="0"/>
              <a:ea typeface="Roboto" panose="02000000000000000000" pitchFamily="2" charset="0"/>
            </a:endParaRPr>
          </a:p>
        </p:txBody>
      </p:sp>
      <p:pic>
        <p:nvPicPr>
          <p:cNvPr id="15" name="Picture 14">
            <a:extLst>
              <a:ext uri="{FF2B5EF4-FFF2-40B4-BE49-F238E27FC236}">
                <a16:creationId xmlns:a16="http://schemas.microsoft.com/office/drawing/2014/main" id="{F91D0440-4AAB-2C44-A4F2-47B70B79BB23}"/>
              </a:ext>
            </a:extLst>
          </p:cNvPr>
          <p:cNvPicPr>
            <a:picLocks noChangeAspect="1"/>
          </p:cNvPicPr>
          <p:nvPr userDrawn="1"/>
        </p:nvPicPr>
        <p:blipFill rotWithShape="1">
          <a:blip r:embed="rId4"/>
          <a:srcRect l="883" r="1"/>
          <a:stretch/>
        </p:blipFill>
        <p:spPr>
          <a:xfrm>
            <a:off x="3085195" y="3397775"/>
            <a:ext cx="2799215" cy="3460225"/>
          </a:xfrm>
          <a:prstGeom prst="rect">
            <a:avLst/>
          </a:prstGeom>
        </p:spPr>
      </p:pic>
    </p:spTree>
    <p:extLst>
      <p:ext uri="{BB962C8B-B14F-4D97-AF65-F5344CB8AC3E}">
        <p14:creationId xmlns:p14="http://schemas.microsoft.com/office/powerpoint/2010/main" val="31199727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057C5-9743-1F4D-951C-86E3D8EFB27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53AAE2-D9C2-9948-ACA2-B4B0F78A1F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6FE54807-246F-9544-865C-44BB771E35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04E303-D0F8-A245-BBA7-8D4D1F3FC49F}"/>
              </a:ext>
            </a:extLst>
          </p:cNvPr>
          <p:cNvSpPr>
            <a:spLocks noGrp="1"/>
          </p:cNvSpPr>
          <p:nvPr>
            <p:ph type="dt" sz="half" idx="10"/>
          </p:nvPr>
        </p:nvSpPr>
        <p:spPr/>
        <p:txBody>
          <a:bodyPr/>
          <a:lstStyle/>
          <a:p>
            <a:fld id="{83A02F2B-92DD-0044-A9C5-BA1B78F1C0DE}" type="datetimeFigureOut">
              <a:rPr lang="en-US" smtClean="0"/>
              <a:t>1/16/2024</a:t>
            </a:fld>
            <a:endParaRPr lang="en-US"/>
          </a:p>
        </p:txBody>
      </p:sp>
      <p:sp>
        <p:nvSpPr>
          <p:cNvPr id="6" name="Footer Placeholder 5">
            <a:extLst>
              <a:ext uri="{FF2B5EF4-FFF2-40B4-BE49-F238E27FC236}">
                <a16:creationId xmlns:a16="http://schemas.microsoft.com/office/drawing/2014/main" id="{1036678D-F5E3-9742-8BA0-D6799663C0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58B30F-6233-0440-9370-3F9ED10C0365}"/>
              </a:ext>
            </a:extLst>
          </p:cNvPr>
          <p:cNvSpPr>
            <a:spLocks noGrp="1"/>
          </p:cNvSpPr>
          <p:nvPr>
            <p:ph type="sldNum" sz="quarter" idx="12"/>
          </p:nvPr>
        </p:nvSpPr>
        <p:spPr/>
        <p:txBody>
          <a:bodyPr/>
          <a:lstStyle/>
          <a:p>
            <a:fld id="{E67FFAC0-A598-7545-AD7E-965854CFFEC8}" type="slidenum">
              <a:rPr lang="en-US" smtClean="0"/>
              <a:t>‹#›</a:t>
            </a:fld>
            <a:endParaRPr lang="en-US"/>
          </a:p>
        </p:txBody>
      </p:sp>
    </p:spTree>
    <p:extLst>
      <p:ext uri="{BB962C8B-B14F-4D97-AF65-F5344CB8AC3E}">
        <p14:creationId xmlns:p14="http://schemas.microsoft.com/office/powerpoint/2010/main" val="27960063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F1996-C738-1E4B-A172-A48E7F14246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0201851-767F-F64C-9FBA-36D2DA84174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70E3B3-7647-C54B-92E3-E5E20D82A7A5}"/>
              </a:ext>
            </a:extLst>
          </p:cNvPr>
          <p:cNvSpPr>
            <a:spLocks noGrp="1"/>
          </p:cNvSpPr>
          <p:nvPr>
            <p:ph type="dt" sz="half" idx="10"/>
          </p:nvPr>
        </p:nvSpPr>
        <p:spPr/>
        <p:txBody>
          <a:bodyPr/>
          <a:lstStyle/>
          <a:p>
            <a:fld id="{83A02F2B-92DD-0044-A9C5-BA1B78F1C0DE}" type="datetimeFigureOut">
              <a:rPr lang="en-US" smtClean="0"/>
              <a:t>1/16/2024</a:t>
            </a:fld>
            <a:endParaRPr lang="en-US"/>
          </a:p>
        </p:txBody>
      </p:sp>
      <p:sp>
        <p:nvSpPr>
          <p:cNvPr id="5" name="Footer Placeholder 4">
            <a:extLst>
              <a:ext uri="{FF2B5EF4-FFF2-40B4-BE49-F238E27FC236}">
                <a16:creationId xmlns:a16="http://schemas.microsoft.com/office/drawing/2014/main" id="{2A2FE513-0E15-594B-B552-B1C1309F06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9E4D7A-580D-8A4C-A070-329ECBF7E988}"/>
              </a:ext>
            </a:extLst>
          </p:cNvPr>
          <p:cNvSpPr>
            <a:spLocks noGrp="1"/>
          </p:cNvSpPr>
          <p:nvPr>
            <p:ph type="sldNum" sz="quarter" idx="12"/>
          </p:nvPr>
        </p:nvSpPr>
        <p:spPr/>
        <p:txBody>
          <a:bodyPr/>
          <a:lstStyle/>
          <a:p>
            <a:fld id="{E67FFAC0-A598-7545-AD7E-965854CFFEC8}" type="slidenum">
              <a:rPr lang="en-US" smtClean="0"/>
              <a:t>‹#›</a:t>
            </a:fld>
            <a:endParaRPr lang="en-US"/>
          </a:p>
        </p:txBody>
      </p:sp>
    </p:spTree>
    <p:extLst>
      <p:ext uri="{BB962C8B-B14F-4D97-AF65-F5344CB8AC3E}">
        <p14:creationId xmlns:p14="http://schemas.microsoft.com/office/powerpoint/2010/main" val="28904147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DA4587-DB38-5B44-B51E-FF134CC656B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8533159-C983-2748-A0DE-0946F638D3A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BA544F-6AA8-1B49-A3B2-B48477604F4E}"/>
              </a:ext>
            </a:extLst>
          </p:cNvPr>
          <p:cNvSpPr>
            <a:spLocks noGrp="1"/>
          </p:cNvSpPr>
          <p:nvPr>
            <p:ph type="dt" sz="half" idx="10"/>
          </p:nvPr>
        </p:nvSpPr>
        <p:spPr/>
        <p:txBody>
          <a:bodyPr/>
          <a:lstStyle/>
          <a:p>
            <a:fld id="{83A02F2B-92DD-0044-A9C5-BA1B78F1C0DE}" type="datetimeFigureOut">
              <a:rPr lang="en-US" smtClean="0"/>
              <a:t>1/16/2024</a:t>
            </a:fld>
            <a:endParaRPr lang="en-US"/>
          </a:p>
        </p:txBody>
      </p:sp>
      <p:sp>
        <p:nvSpPr>
          <p:cNvPr id="5" name="Footer Placeholder 4">
            <a:extLst>
              <a:ext uri="{FF2B5EF4-FFF2-40B4-BE49-F238E27FC236}">
                <a16:creationId xmlns:a16="http://schemas.microsoft.com/office/drawing/2014/main" id="{FC5EF8DC-BF0A-E243-A822-17703D9365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F5E0EA-C9DF-0E45-A28C-FDE3A02FD89B}"/>
              </a:ext>
            </a:extLst>
          </p:cNvPr>
          <p:cNvSpPr>
            <a:spLocks noGrp="1"/>
          </p:cNvSpPr>
          <p:nvPr>
            <p:ph type="sldNum" sz="quarter" idx="12"/>
          </p:nvPr>
        </p:nvSpPr>
        <p:spPr/>
        <p:txBody>
          <a:bodyPr/>
          <a:lstStyle/>
          <a:p>
            <a:fld id="{E67FFAC0-A598-7545-AD7E-965854CFFEC8}" type="slidenum">
              <a:rPr lang="en-US" smtClean="0"/>
              <a:t>‹#›</a:t>
            </a:fld>
            <a:endParaRPr lang="en-US"/>
          </a:p>
        </p:txBody>
      </p:sp>
    </p:spTree>
    <p:extLst>
      <p:ext uri="{BB962C8B-B14F-4D97-AF65-F5344CB8AC3E}">
        <p14:creationId xmlns:p14="http://schemas.microsoft.com/office/powerpoint/2010/main" val="33095011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lumn 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6F5D5-9311-C84D-ADFD-E6C1CA0AB1E4}"/>
              </a:ext>
            </a:extLst>
          </p:cNvPr>
          <p:cNvSpPr>
            <a:spLocks noGrp="1"/>
          </p:cNvSpPr>
          <p:nvPr>
            <p:ph type="title" hasCustomPrompt="1"/>
          </p:nvPr>
        </p:nvSpPr>
        <p:spPr>
          <a:xfrm>
            <a:off x="420515" y="920402"/>
            <a:ext cx="11339982" cy="670798"/>
          </a:xfrm>
        </p:spPr>
        <p:txBody>
          <a:bodyPr>
            <a:normAutofit/>
          </a:bodyPr>
          <a:lstStyle>
            <a:lvl1pPr>
              <a:defRPr sz="2400" cap="all" baseline="0"/>
            </a:lvl1pPr>
          </a:lstStyle>
          <a:p>
            <a:r>
              <a:rPr lang="en-US" dirty="0"/>
              <a:t>TITLE</a:t>
            </a:r>
          </a:p>
        </p:txBody>
      </p:sp>
      <p:sp>
        <p:nvSpPr>
          <p:cNvPr id="6" name="Footer Placeholder 5">
            <a:extLst>
              <a:ext uri="{FF2B5EF4-FFF2-40B4-BE49-F238E27FC236}">
                <a16:creationId xmlns:a16="http://schemas.microsoft.com/office/drawing/2014/main" id="{E7B97DBB-C93D-FA4A-ADCB-D2B7836D8E45}"/>
              </a:ext>
            </a:extLst>
          </p:cNvPr>
          <p:cNvSpPr>
            <a:spLocks noGrp="1"/>
          </p:cNvSpPr>
          <p:nvPr>
            <p:ph type="ftr" sz="quarter" idx="11"/>
          </p:nvPr>
        </p:nvSpPr>
        <p:spPr>
          <a:xfrm>
            <a:off x="4016999" y="6356350"/>
            <a:ext cx="7743497" cy="365125"/>
          </a:xfrm>
        </p:spPr>
        <p:txBody>
          <a:bodyPr/>
          <a:lstStyle>
            <a:lvl1pPr algn="l">
              <a:defRPr b="0" i="0">
                <a:solidFill>
                  <a:srgbClr val="414042"/>
                </a:solidFill>
                <a:latin typeface="Roboto Light" panose="02000000000000000000" pitchFamily="2" charset="0"/>
                <a:ea typeface="Roboto Light" panose="02000000000000000000" pitchFamily="2" charset="0"/>
              </a:defRPr>
            </a:lvl1pPr>
          </a:lstStyle>
          <a:p>
            <a:endParaRPr lang="en-US"/>
          </a:p>
        </p:txBody>
      </p:sp>
      <p:sp>
        <p:nvSpPr>
          <p:cNvPr id="7" name="Slide Number Placeholder 6">
            <a:extLst>
              <a:ext uri="{FF2B5EF4-FFF2-40B4-BE49-F238E27FC236}">
                <a16:creationId xmlns:a16="http://schemas.microsoft.com/office/drawing/2014/main" id="{F581C65F-14CB-7646-8176-7D9ADEA8D6EF}"/>
              </a:ext>
            </a:extLst>
          </p:cNvPr>
          <p:cNvSpPr>
            <a:spLocks noGrp="1"/>
          </p:cNvSpPr>
          <p:nvPr>
            <p:ph type="sldNum" sz="quarter" idx="12"/>
          </p:nvPr>
        </p:nvSpPr>
        <p:spPr>
          <a:xfrm>
            <a:off x="420514" y="6362299"/>
            <a:ext cx="2743200" cy="365125"/>
          </a:xfrm>
        </p:spPr>
        <p:txBody>
          <a:bodyPr/>
          <a:lstStyle>
            <a:lvl1pPr algn="l">
              <a:defRPr>
                <a:solidFill>
                  <a:srgbClr val="414042"/>
                </a:solidFill>
                <a:latin typeface="Roboto" panose="02000000000000000000" pitchFamily="2" charset="0"/>
                <a:ea typeface="Roboto" panose="02000000000000000000" pitchFamily="2" charset="0"/>
              </a:defRPr>
            </a:lvl1pPr>
          </a:lstStyle>
          <a:p>
            <a:fld id="{E67FFAC0-A598-7545-AD7E-965854CFFEC8}" type="slidenum">
              <a:rPr lang="en-US" smtClean="0"/>
              <a:pPr/>
              <a:t>‹#›</a:t>
            </a:fld>
            <a:endParaRPr lang="en-US" dirty="0"/>
          </a:p>
        </p:txBody>
      </p:sp>
      <p:cxnSp>
        <p:nvCxnSpPr>
          <p:cNvPr id="11" name="Straight Connector 10">
            <a:extLst>
              <a:ext uri="{FF2B5EF4-FFF2-40B4-BE49-F238E27FC236}">
                <a16:creationId xmlns:a16="http://schemas.microsoft.com/office/drawing/2014/main" id="{8F859EE4-145A-C94B-BD7C-259ED2244EE2}"/>
              </a:ext>
            </a:extLst>
          </p:cNvPr>
          <p:cNvCxnSpPr>
            <a:cxnSpLocks/>
          </p:cNvCxnSpPr>
          <p:nvPr userDrawn="1"/>
        </p:nvCxnSpPr>
        <p:spPr>
          <a:xfrm>
            <a:off x="518400" y="1446720"/>
            <a:ext cx="11242097" cy="0"/>
          </a:xfrm>
          <a:prstGeom prst="line">
            <a:avLst/>
          </a:prstGeom>
          <a:ln>
            <a:solidFill>
              <a:srgbClr val="414042"/>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47787D22-AA22-E143-B354-EC80B8F8F7CA}"/>
              </a:ext>
            </a:extLst>
          </p:cNvPr>
          <p:cNvPicPr>
            <a:picLocks noChangeAspect="1"/>
          </p:cNvPicPr>
          <p:nvPr userDrawn="1"/>
        </p:nvPicPr>
        <p:blipFill>
          <a:blip r:embed="rId2"/>
          <a:stretch>
            <a:fillRect/>
          </a:stretch>
        </p:blipFill>
        <p:spPr>
          <a:xfrm>
            <a:off x="0" y="0"/>
            <a:ext cx="12192000" cy="605765"/>
          </a:xfrm>
          <a:prstGeom prst="rect">
            <a:avLst/>
          </a:prstGeom>
        </p:spPr>
      </p:pic>
      <p:pic>
        <p:nvPicPr>
          <p:cNvPr id="14" name="Picture 13">
            <a:extLst>
              <a:ext uri="{FF2B5EF4-FFF2-40B4-BE49-F238E27FC236}">
                <a16:creationId xmlns:a16="http://schemas.microsoft.com/office/drawing/2014/main" id="{7B1024C2-A29A-F743-9886-DAAC64CA1614}"/>
              </a:ext>
            </a:extLst>
          </p:cNvPr>
          <p:cNvPicPr>
            <a:picLocks noChangeAspect="1"/>
          </p:cNvPicPr>
          <p:nvPr userDrawn="1"/>
        </p:nvPicPr>
        <p:blipFill>
          <a:blip r:embed="rId3"/>
          <a:stretch>
            <a:fillRect/>
          </a:stretch>
        </p:blipFill>
        <p:spPr>
          <a:xfrm>
            <a:off x="10788751" y="118403"/>
            <a:ext cx="993346" cy="368957"/>
          </a:xfrm>
          <a:prstGeom prst="rect">
            <a:avLst/>
          </a:prstGeom>
        </p:spPr>
      </p:pic>
      <p:sp>
        <p:nvSpPr>
          <p:cNvPr id="15" name="TextBox 14">
            <a:extLst>
              <a:ext uri="{FF2B5EF4-FFF2-40B4-BE49-F238E27FC236}">
                <a16:creationId xmlns:a16="http://schemas.microsoft.com/office/drawing/2014/main" id="{3FAE1208-CAB5-0349-84A2-3F632D047E9A}"/>
              </a:ext>
            </a:extLst>
          </p:cNvPr>
          <p:cNvSpPr txBox="1"/>
          <p:nvPr userDrawn="1"/>
        </p:nvSpPr>
        <p:spPr>
          <a:xfrm>
            <a:off x="359503" y="210207"/>
            <a:ext cx="2112580" cy="246221"/>
          </a:xfrm>
          <a:prstGeom prst="rect">
            <a:avLst/>
          </a:prstGeom>
          <a:noFill/>
        </p:spPr>
        <p:txBody>
          <a:bodyPr wrap="square" rtlCol="0">
            <a:spAutoFit/>
          </a:bodyPr>
          <a:lstStyle/>
          <a:p>
            <a:r>
              <a:rPr lang="en-US" sz="1000" dirty="0" err="1">
                <a:solidFill>
                  <a:srgbClr val="414042"/>
                </a:solidFill>
                <a:latin typeface="Arial" panose="020B0604020202020204" pitchFamily="34" charset="0"/>
                <a:cs typeface="Arial" panose="020B0604020202020204" pitchFamily="34" charset="0"/>
              </a:rPr>
              <a:t>ncan.org</a:t>
            </a:r>
            <a:endParaRPr lang="en-US" sz="1000" dirty="0"/>
          </a:p>
        </p:txBody>
      </p:sp>
      <p:sp>
        <p:nvSpPr>
          <p:cNvPr id="22" name="Content Placeholder 3">
            <a:extLst>
              <a:ext uri="{FF2B5EF4-FFF2-40B4-BE49-F238E27FC236}">
                <a16:creationId xmlns:a16="http://schemas.microsoft.com/office/drawing/2014/main" id="{58C5D788-612A-6042-9600-919462A9A2D1}"/>
              </a:ext>
            </a:extLst>
          </p:cNvPr>
          <p:cNvSpPr>
            <a:spLocks noGrp="1"/>
          </p:cNvSpPr>
          <p:nvPr>
            <p:ph sz="half" idx="2"/>
          </p:nvPr>
        </p:nvSpPr>
        <p:spPr>
          <a:xfrm>
            <a:off x="420514" y="1846743"/>
            <a:ext cx="5354265"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3" name="Content Placeholder 3">
            <a:extLst>
              <a:ext uri="{FF2B5EF4-FFF2-40B4-BE49-F238E27FC236}">
                <a16:creationId xmlns:a16="http://schemas.microsoft.com/office/drawing/2014/main" id="{3EEEDC0B-7484-E346-BDFF-3AF27EB1BC15}"/>
              </a:ext>
            </a:extLst>
          </p:cNvPr>
          <p:cNvSpPr>
            <a:spLocks noGrp="1"/>
          </p:cNvSpPr>
          <p:nvPr>
            <p:ph sz="half" idx="13"/>
          </p:nvPr>
        </p:nvSpPr>
        <p:spPr>
          <a:xfrm>
            <a:off x="6406231" y="1846743"/>
            <a:ext cx="5354265"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90043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ne Column 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6F5D5-9311-C84D-ADFD-E6C1CA0AB1E4}"/>
              </a:ext>
            </a:extLst>
          </p:cNvPr>
          <p:cNvSpPr>
            <a:spLocks noGrp="1"/>
          </p:cNvSpPr>
          <p:nvPr>
            <p:ph type="title" hasCustomPrompt="1"/>
          </p:nvPr>
        </p:nvSpPr>
        <p:spPr>
          <a:xfrm>
            <a:off x="420515" y="920402"/>
            <a:ext cx="11339982" cy="670798"/>
          </a:xfrm>
        </p:spPr>
        <p:txBody>
          <a:bodyPr>
            <a:normAutofit/>
          </a:bodyPr>
          <a:lstStyle>
            <a:lvl1pPr>
              <a:defRPr sz="2400" cap="all" baseline="0"/>
            </a:lvl1pPr>
          </a:lstStyle>
          <a:p>
            <a:r>
              <a:rPr lang="en-US" dirty="0"/>
              <a:t>TITLE</a:t>
            </a:r>
          </a:p>
        </p:txBody>
      </p:sp>
      <p:sp>
        <p:nvSpPr>
          <p:cNvPr id="3" name="Content Placeholder 2">
            <a:extLst>
              <a:ext uri="{FF2B5EF4-FFF2-40B4-BE49-F238E27FC236}">
                <a16:creationId xmlns:a16="http://schemas.microsoft.com/office/drawing/2014/main" id="{16463BC0-CB1E-C34A-9359-1D4875DAC168}"/>
              </a:ext>
            </a:extLst>
          </p:cNvPr>
          <p:cNvSpPr>
            <a:spLocks noGrp="1"/>
          </p:cNvSpPr>
          <p:nvPr>
            <p:ph sz="half" idx="1"/>
          </p:nvPr>
        </p:nvSpPr>
        <p:spPr>
          <a:xfrm>
            <a:off x="420514" y="1851010"/>
            <a:ext cx="11339982"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E7B97DBB-C93D-FA4A-ADCB-D2B7836D8E45}"/>
              </a:ext>
            </a:extLst>
          </p:cNvPr>
          <p:cNvSpPr>
            <a:spLocks noGrp="1"/>
          </p:cNvSpPr>
          <p:nvPr>
            <p:ph type="ftr" sz="quarter" idx="11"/>
          </p:nvPr>
        </p:nvSpPr>
        <p:spPr>
          <a:xfrm>
            <a:off x="4016999" y="6356350"/>
            <a:ext cx="7743497" cy="365125"/>
          </a:xfrm>
        </p:spPr>
        <p:txBody>
          <a:bodyPr/>
          <a:lstStyle>
            <a:lvl1pPr algn="l">
              <a:defRPr b="0" i="0">
                <a:solidFill>
                  <a:srgbClr val="414042"/>
                </a:solidFill>
                <a:latin typeface="Roboto Light" panose="02000000000000000000" pitchFamily="2" charset="0"/>
                <a:ea typeface="Roboto Light" panose="02000000000000000000" pitchFamily="2" charset="0"/>
              </a:defRPr>
            </a:lvl1pPr>
          </a:lstStyle>
          <a:p>
            <a:endParaRPr lang="en-US"/>
          </a:p>
        </p:txBody>
      </p:sp>
      <p:sp>
        <p:nvSpPr>
          <p:cNvPr id="7" name="Slide Number Placeholder 6">
            <a:extLst>
              <a:ext uri="{FF2B5EF4-FFF2-40B4-BE49-F238E27FC236}">
                <a16:creationId xmlns:a16="http://schemas.microsoft.com/office/drawing/2014/main" id="{F581C65F-14CB-7646-8176-7D9ADEA8D6EF}"/>
              </a:ext>
            </a:extLst>
          </p:cNvPr>
          <p:cNvSpPr>
            <a:spLocks noGrp="1"/>
          </p:cNvSpPr>
          <p:nvPr>
            <p:ph type="sldNum" sz="quarter" idx="12"/>
          </p:nvPr>
        </p:nvSpPr>
        <p:spPr>
          <a:xfrm>
            <a:off x="420514" y="6362299"/>
            <a:ext cx="2743200" cy="365125"/>
          </a:xfrm>
        </p:spPr>
        <p:txBody>
          <a:bodyPr/>
          <a:lstStyle>
            <a:lvl1pPr algn="l">
              <a:defRPr>
                <a:solidFill>
                  <a:srgbClr val="414042"/>
                </a:solidFill>
                <a:latin typeface="Roboto" panose="02000000000000000000" pitchFamily="2" charset="0"/>
                <a:ea typeface="Roboto" panose="02000000000000000000" pitchFamily="2" charset="0"/>
              </a:defRPr>
            </a:lvl1pPr>
          </a:lstStyle>
          <a:p>
            <a:fld id="{E67FFAC0-A598-7545-AD7E-965854CFFEC8}" type="slidenum">
              <a:rPr lang="en-US" smtClean="0"/>
              <a:pPr/>
              <a:t>‹#›</a:t>
            </a:fld>
            <a:endParaRPr lang="en-US" dirty="0"/>
          </a:p>
        </p:txBody>
      </p:sp>
      <p:cxnSp>
        <p:nvCxnSpPr>
          <p:cNvPr id="11" name="Straight Connector 10">
            <a:extLst>
              <a:ext uri="{FF2B5EF4-FFF2-40B4-BE49-F238E27FC236}">
                <a16:creationId xmlns:a16="http://schemas.microsoft.com/office/drawing/2014/main" id="{8F859EE4-145A-C94B-BD7C-259ED2244EE2}"/>
              </a:ext>
            </a:extLst>
          </p:cNvPr>
          <p:cNvCxnSpPr>
            <a:cxnSpLocks/>
          </p:cNvCxnSpPr>
          <p:nvPr userDrawn="1"/>
        </p:nvCxnSpPr>
        <p:spPr>
          <a:xfrm>
            <a:off x="518400" y="1446720"/>
            <a:ext cx="11242097" cy="0"/>
          </a:xfrm>
          <a:prstGeom prst="line">
            <a:avLst/>
          </a:prstGeom>
          <a:ln>
            <a:solidFill>
              <a:srgbClr val="414042"/>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47787D22-AA22-E143-B354-EC80B8F8F7CA}"/>
              </a:ext>
            </a:extLst>
          </p:cNvPr>
          <p:cNvPicPr>
            <a:picLocks noChangeAspect="1"/>
          </p:cNvPicPr>
          <p:nvPr userDrawn="1"/>
        </p:nvPicPr>
        <p:blipFill>
          <a:blip r:embed="rId2"/>
          <a:stretch>
            <a:fillRect/>
          </a:stretch>
        </p:blipFill>
        <p:spPr>
          <a:xfrm>
            <a:off x="0" y="0"/>
            <a:ext cx="12192000" cy="605765"/>
          </a:xfrm>
          <a:prstGeom prst="rect">
            <a:avLst/>
          </a:prstGeom>
        </p:spPr>
      </p:pic>
      <p:pic>
        <p:nvPicPr>
          <p:cNvPr id="14" name="Picture 13">
            <a:extLst>
              <a:ext uri="{FF2B5EF4-FFF2-40B4-BE49-F238E27FC236}">
                <a16:creationId xmlns:a16="http://schemas.microsoft.com/office/drawing/2014/main" id="{7B1024C2-A29A-F743-9886-DAAC64CA1614}"/>
              </a:ext>
            </a:extLst>
          </p:cNvPr>
          <p:cNvPicPr>
            <a:picLocks noChangeAspect="1"/>
          </p:cNvPicPr>
          <p:nvPr userDrawn="1"/>
        </p:nvPicPr>
        <p:blipFill>
          <a:blip r:embed="rId3"/>
          <a:stretch>
            <a:fillRect/>
          </a:stretch>
        </p:blipFill>
        <p:spPr>
          <a:xfrm>
            <a:off x="10788751" y="118403"/>
            <a:ext cx="993346" cy="368957"/>
          </a:xfrm>
          <a:prstGeom prst="rect">
            <a:avLst/>
          </a:prstGeom>
        </p:spPr>
      </p:pic>
      <p:sp>
        <p:nvSpPr>
          <p:cNvPr id="15" name="TextBox 14">
            <a:extLst>
              <a:ext uri="{FF2B5EF4-FFF2-40B4-BE49-F238E27FC236}">
                <a16:creationId xmlns:a16="http://schemas.microsoft.com/office/drawing/2014/main" id="{3FAE1208-CAB5-0349-84A2-3F632D047E9A}"/>
              </a:ext>
            </a:extLst>
          </p:cNvPr>
          <p:cNvSpPr txBox="1"/>
          <p:nvPr userDrawn="1"/>
        </p:nvSpPr>
        <p:spPr>
          <a:xfrm>
            <a:off x="359503" y="210207"/>
            <a:ext cx="2112580" cy="246221"/>
          </a:xfrm>
          <a:prstGeom prst="rect">
            <a:avLst/>
          </a:prstGeom>
          <a:noFill/>
        </p:spPr>
        <p:txBody>
          <a:bodyPr wrap="square" rtlCol="0">
            <a:spAutoFit/>
          </a:bodyPr>
          <a:lstStyle/>
          <a:p>
            <a:r>
              <a:rPr lang="en-US" sz="1000" dirty="0" err="1">
                <a:solidFill>
                  <a:srgbClr val="414042"/>
                </a:solidFill>
                <a:latin typeface="Arial" panose="020B0604020202020204" pitchFamily="34" charset="0"/>
                <a:cs typeface="Arial" panose="020B0604020202020204" pitchFamily="34" charset="0"/>
              </a:rPr>
              <a:t>ncan.org</a:t>
            </a:r>
            <a:endParaRPr lang="en-US" sz="1000" dirty="0"/>
          </a:p>
        </p:txBody>
      </p:sp>
    </p:spTree>
    <p:extLst>
      <p:ext uri="{BB962C8B-B14F-4D97-AF65-F5344CB8AC3E}">
        <p14:creationId xmlns:p14="http://schemas.microsoft.com/office/powerpoint/2010/main" val="23642929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ne Column with Call-out">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13D56478-5E93-4442-AA2E-A65DD0E96508}"/>
              </a:ext>
            </a:extLst>
          </p:cNvPr>
          <p:cNvSpPr>
            <a:spLocks noGrp="1"/>
          </p:cNvSpPr>
          <p:nvPr>
            <p:ph type="title" hasCustomPrompt="1"/>
          </p:nvPr>
        </p:nvSpPr>
        <p:spPr>
          <a:xfrm>
            <a:off x="420515" y="920402"/>
            <a:ext cx="11339982" cy="670798"/>
          </a:xfrm>
        </p:spPr>
        <p:txBody>
          <a:bodyPr>
            <a:normAutofit/>
          </a:bodyPr>
          <a:lstStyle>
            <a:lvl1pPr>
              <a:defRPr sz="2400" cap="all" baseline="0"/>
            </a:lvl1pPr>
          </a:lstStyle>
          <a:p>
            <a:r>
              <a:rPr lang="en-US" dirty="0"/>
              <a:t>TITLE</a:t>
            </a:r>
          </a:p>
        </p:txBody>
      </p:sp>
      <p:sp>
        <p:nvSpPr>
          <p:cNvPr id="16" name="Content Placeholder 2">
            <a:extLst>
              <a:ext uri="{FF2B5EF4-FFF2-40B4-BE49-F238E27FC236}">
                <a16:creationId xmlns:a16="http://schemas.microsoft.com/office/drawing/2014/main" id="{8240FBEB-4286-8246-A153-F824C5B2C49E}"/>
              </a:ext>
            </a:extLst>
          </p:cNvPr>
          <p:cNvSpPr>
            <a:spLocks noGrp="1"/>
          </p:cNvSpPr>
          <p:nvPr>
            <p:ph sz="half" idx="1"/>
          </p:nvPr>
        </p:nvSpPr>
        <p:spPr>
          <a:xfrm>
            <a:off x="420514" y="1851010"/>
            <a:ext cx="2905886" cy="4351338"/>
          </a:xfrm>
        </p:spPr>
        <p:txBody>
          <a:bodyPr>
            <a:normAutofit/>
          </a:bodyPr>
          <a:lstStyle>
            <a:lvl1pPr>
              <a:defRPr sz="2000" i="1">
                <a:solidFill>
                  <a:srgbClr val="00C3E9"/>
                </a:solidFill>
              </a:defRPr>
            </a:lvl1pPr>
            <a:lvl2pPr>
              <a:defRPr sz="1800" i="1">
                <a:solidFill>
                  <a:srgbClr val="00C3E9"/>
                </a:solidFill>
              </a:defRPr>
            </a:lvl2pPr>
            <a:lvl3pPr>
              <a:defRPr sz="1600" i="1">
                <a:solidFill>
                  <a:srgbClr val="00C3E9"/>
                </a:solidFill>
              </a:defRPr>
            </a:lvl3pPr>
            <a:lvl4pPr>
              <a:defRPr sz="1400" i="1">
                <a:solidFill>
                  <a:srgbClr val="00C3E9"/>
                </a:solidFill>
              </a:defRPr>
            </a:lvl4pPr>
            <a:lvl5pPr>
              <a:defRPr sz="1400" i="1">
                <a:solidFill>
                  <a:srgbClr val="00C3E9"/>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3">
            <a:extLst>
              <a:ext uri="{FF2B5EF4-FFF2-40B4-BE49-F238E27FC236}">
                <a16:creationId xmlns:a16="http://schemas.microsoft.com/office/drawing/2014/main" id="{B0961EEB-81B0-F44A-9BB5-E09EA4E639C2}"/>
              </a:ext>
            </a:extLst>
          </p:cNvPr>
          <p:cNvSpPr>
            <a:spLocks noGrp="1"/>
          </p:cNvSpPr>
          <p:nvPr>
            <p:ph sz="half" idx="2"/>
          </p:nvPr>
        </p:nvSpPr>
        <p:spPr>
          <a:xfrm>
            <a:off x="4016999" y="1851010"/>
            <a:ext cx="7743498"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Footer Placeholder 5">
            <a:extLst>
              <a:ext uri="{FF2B5EF4-FFF2-40B4-BE49-F238E27FC236}">
                <a16:creationId xmlns:a16="http://schemas.microsoft.com/office/drawing/2014/main" id="{E6923E0F-B9B1-B545-963E-7D28EA36CEA6}"/>
              </a:ext>
            </a:extLst>
          </p:cNvPr>
          <p:cNvSpPr>
            <a:spLocks noGrp="1"/>
          </p:cNvSpPr>
          <p:nvPr>
            <p:ph type="ftr" sz="quarter" idx="11"/>
          </p:nvPr>
        </p:nvSpPr>
        <p:spPr>
          <a:xfrm>
            <a:off x="4016999" y="6356350"/>
            <a:ext cx="7743497" cy="365125"/>
          </a:xfrm>
        </p:spPr>
        <p:txBody>
          <a:bodyPr/>
          <a:lstStyle>
            <a:lvl1pPr algn="l">
              <a:defRPr b="0" i="0">
                <a:solidFill>
                  <a:srgbClr val="414042"/>
                </a:solidFill>
                <a:latin typeface="Roboto Light" panose="02000000000000000000" pitchFamily="2" charset="0"/>
                <a:ea typeface="Roboto Light" panose="02000000000000000000" pitchFamily="2" charset="0"/>
              </a:defRPr>
            </a:lvl1pPr>
          </a:lstStyle>
          <a:p>
            <a:endParaRPr lang="en-US"/>
          </a:p>
        </p:txBody>
      </p:sp>
      <p:sp>
        <p:nvSpPr>
          <p:cNvPr id="19" name="Slide Number Placeholder 6">
            <a:extLst>
              <a:ext uri="{FF2B5EF4-FFF2-40B4-BE49-F238E27FC236}">
                <a16:creationId xmlns:a16="http://schemas.microsoft.com/office/drawing/2014/main" id="{488C13B0-F22F-BE4C-9CE1-45A4CB425678}"/>
              </a:ext>
            </a:extLst>
          </p:cNvPr>
          <p:cNvSpPr>
            <a:spLocks noGrp="1"/>
          </p:cNvSpPr>
          <p:nvPr>
            <p:ph type="sldNum" sz="quarter" idx="12"/>
          </p:nvPr>
        </p:nvSpPr>
        <p:spPr>
          <a:xfrm>
            <a:off x="420514" y="6362299"/>
            <a:ext cx="2743200" cy="365125"/>
          </a:xfrm>
        </p:spPr>
        <p:txBody>
          <a:bodyPr/>
          <a:lstStyle>
            <a:lvl1pPr algn="l">
              <a:defRPr>
                <a:solidFill>
                  <a:srgbClr val="414042"/>
                </a:solidFill>
                <a:latin typeface="Roboto" panose="02000000000000000000" pitchFamily="2" charset="0"/>
                <a:ea typeface="Roboto" panose="02000000000000000000" pitchFamily="2" charset="0"/>
              </a:defRPr>
            </a:lvl1pPr>
          </a:lstStyle>
          <a:p>
            <a:fld id="{E67FFAC0-A598-7545-AD7E-965854CFFEC8}" type="slidenum">
              <a:rPr lang="en-US" smtClean="0"/>
              <a:pPr/>
              <a:t>‹#›</a:t>
            </a:fld>
            <a:endParaRPr lang="en-US" dirty="0"/>
          </a:p>
        </p:txBody>
      </p:sp>
      <p:cxnSp>
        <p:nvCxnSpPr>
          <p:cNvPr id="20" name="Straight Connector 19">
            <a:extLst>
              <a:ext uri="{FF2B5EF4-FFF2-40B4-BE49-F238E27FC236}">
                <a16:creationId xmlns:a16="http://schemas.microsoft.com/office/drawing/2014/main" id="{82112BD1-48A6-6849-BB44-55361CCE2B92}"/>
              </a:ext>
            </a:extLst>
          </p:cNvPr>
          <p:cNvCxnSpPr>
            <a:cxnSpLocks/>
          </p:cNvCxnSpPr>
          <p:nvPr userDrawn="1"/>
        </p:nvCxnSpPr>
        <p:spPr>
          <a:xfrm>
            <a:off x="518400" y="1446720"/>
            <a:ext cx="11242097" cy="0"/>
          </a:xfrm>
          <a:prstGeom prst="line">
            <a:avLst/>
          </a:prstGeom>
          <a:ln>
            <a:solidFill>
              <a:srgbClr val="414042"/>
            </a:solidFill>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37836386-50E4-734B-8F54-72E8BB950835}"/>
              </a:ext>
            </a:extLst>
          </p:cNvPr>
          <p:cNvPicPr>
            <a:picLocks noChangeAspect="1"/>
          </p:cNvPicPr>
          <p:nvPr userDrawn="1"/>
        </p:nvPicPr>
        <p:blipFill>
          <a:blip r:embed="rId2"/>
          <a:stretch>
            <a:fillRect/>
          </a:stretch>
        </p:blipFill>
        <p:spPr>
          <a:xfrm>
            <a:off x="0" y="0"/>
            <a:ext cx="12192000" cy="605765"/>
          </a:xfrm>
          <a:prstGeom prst="rect">
            <a:avLst/>
          </a:prstGeom>
        </p:spPr>
      </p:pic>
      <p:pic>
        <p:nvPicPr>
          <p:cNvPr id="22" name="Picture 21">
            <a:extLst>
              <a:ext uri="{FF2B5EF4-FFF2-40B4-BE49-F238E27FC236}">
                <a16:creationId xmlns:a16="http://schemas.microsoft.com/office/drawing/2014/main" id="{7B660D4E-AC6B-AC4F-8852-F24F0E154198}"/>
              </a:ext>
            </a:extLst>
          </p:cNvPr>
          <p:cNvPicPr>
            <a:picLocks noChangeAspect="1"/>
          </p:cNvPicPr>
          <p:nvPr userDrawn="1"/>
        </p:nvPicPr>
        <p:blipFill>
          <a:blip r:embed="rId3"/>
          <a:stretch>
            <a:fillRect/>
          </a:stretch>
        </p:blipFill>
        <p:spPr>
          <a:xfrm>
            <a:off x="10788751" y="118403"/>
            <a:ext cx="993346" cy="368957"/>
          </a:xfrm>
          <a:prstGeom prst="rect">
            <a:avLst/>
          </a:prstGeom>
        </p:spPr>
      </p:pic>
      <p:sp>
        <p:nvSpPr>
          <p:cNvPr id="23" name="TextBox 22">
            <a:extLst>
              <a:ext uri="{FF2B5EF4-FFF2-40B4-BE49-F238E27FC236}">
                <a16:creationId xmlns:a16="http://schemas.microsoft.com/office/drawing/2014/main" id="{664D8501-EE74-D14C-9358-DEA991DC2616}"/>
              </a:ext>
            </a:extLst>
          </p:cNvPr>
          <p:cNvSpPr txBox="1"/>
          <p:nvPr userDrawn="1"/>
        </p:nvSpPr>
        <p:spPr>
          <a:xfrm>
            <a:off x="359503" y="210207"/>
            <a:ext cx="2112580" cy="246221"/>
          </a:xfrm>
          <a:prstGeom prst="rect">
            <a:avLst/>
          </a:prstGeom>
          <a:noFill/>
        </p:spPr>
        <p:txBody>
          <a:bodyPr wrap="square" rtlCol="0">
            <a:spAutoFit/>
          </a:bodyPr>
          <a:lstStyle/>
          <a:p>
            <a:r>
              <a:rPr lang="en-US" sz="1000" dirty="0" err="1">
                <a:solidFill>
                  <a:srgbClr val="414042"/>
                </a:solidFill>
                <a:latin typeface="Arial" panose="020B0604020202020204" pitchFamily="34" charset="0"/>
                <a:cs typeface="Arial" panose="020B0604020202020204" pitchFamily="34" charset="0"/>
              </a:rPr>
              <a:t>ncan.org</a:t>
            </a:r>
            <a:endParaRPr lang="en-US" sz="1000" dirty="0"/>
          </a:p>
        </p:txBody>
      </p:sp>
    </p:spTree>
    <p:extLst>
      <p:ext uri="{BB962C8B-B14F-4D97-AF65-F5344CB8AC3E}">
        <p14:creationId xmlns:p14="http://schemas.microsoft.com/office/powerpoint/2010/main" val="3176398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ne Column with Chart">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13D56478-5E93-4442-AA2E-A65DD0E96508}"/>
              </a:ext>
            </a:extLst>
          </p:cNvPr>
          <p:cNvSpPr>
            <a:spLocks noGrp="1"/>
          </p:cNvSpPr>
          <p:nvPr>
            <p:ph type="title" hasCustomPrompt="1"/>
          </p:nvPr>
        </p:nvSpPr>
        <p:spPr>
          <a:xfrm>
            <a:off x="420515" y="920402"/>
            <a:ext cx="11339982" cy="670798"/>
          </a:xfrm>
        </p:spPr>
        <p:txBody>
          <a:bodyPr>
            <a:normAutofit/>
          </a:bodyPr>
          <a:lstStyle>
            <a:lvl1pPr>
              <a:defRPr sz="2400" cap="all" baseline="0"/>
            </a:lvl1pPr>
          </a:lstStyle>
          <a:p>
            <a:r>
              <a:rPr lang="en-US" dirty="0"/>
              <a:t>TITLE</a:t>
            </a:r>
          </a:p>
        </p:txBody>
      </p:sp>
      <p:sp>
        <p:nvSpPr>
          <p:cNvPr id="16" name="Content Placeholder 2">
            <a:extLst>
              <a:ext uri="{FF2B5EF4-FFF2-40B4-BE49-F238E27FC236}">
                <a16:creationId xmlns:a16="http://schemas.microsoft.com/office/drawing/2014/main" id="{8240FBEB-4286-8246-A153-F824C5B2C49E}"/>
              </a:ext>
            </a:extLst>
          </p:cNvPr>
          <p:cNvSpPr>
            <a:spLocks noGrp="1"/>
          </p:cNvSpPr>
          <p:nvPr>
            <p:ph sz="half" idx="1"/>
          </p:nvPr>
        </p:nvSpPr>
        <p:spPr>
          <a:xfrm>
            <a:off x="420514" y="1851010"/>
            <a:ext cx="2905886" cy="4351338"/>
          </a:xfrm>
        </p:spPr>
        <p:txBody>
          <a:bodyPr>
            <a:normAutofit/>
          </a:bodyPr>
          <a:lstStyle>
            <a:lvl1pPr>
              <a:defRPr sz="2000" i="1">
                <a:solidFill>
                  <a:srgbClr val="00C3E9"/>
                </a:solidFill>
              </a:defRPr>
            </a:lvl1pPr>
            <a:lvl2pPr>
              <a:defRPr sz="1800" i="1">
                <a:solidFill>
                  <a:srgbClr val="00C3E9"/>
                </a:solidFill>
              </a:defRPr>
            </a:lvl2pPr>
            <a:lvl3pPr>
              <a:defRPr sz="1600" i="1">
                <a:solidFill>
                  <a:srgbClr val="00C3E9"/>
                </a:solidFill>
              </a:defRPr>
            </a:lvl3pPr>
            <a:lvl4pPr>
              <a:defRPr sz="1400" i="1">
                <a:solidFill>
                  <a:srgbClr val="00C3E9"/>
                </a:solidFill>
              </a:defRPr>
            </a:lvl4pPr>
            <a:lvl5pPr>
              <a:defRPr sz="1400" i="1">
                <a:solidFill>
                  <a:srgbClr val="00C3E9"/>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Footer Placeholder 5">
            <a:extLst>
              <a:ext uri="{FF2B5EF4-FFF2-40B4-BE49-F238E27FC236}">
                <a16:creationId xmlns:a16="http://schemas.microsoft.com/office/drawing/2014/main" id="{E6923E0F-B9B1-B545-963E-7D28EA36CEA6}"/>
              </a:ext>
            </a:extLst>
          </p:cNvPr>
          <p:cNvSpPr>
            <a:spLocks noGrp="1"/>
          </p:cNvSpPr>
          <p:nvPr>
            <p:ph type="ftr" sz="quarter" idx="11"/>
          </p:nvPr>
        </p:nvSpPr>
        <p:spPr>
          <a:xfrm>
            <a:off x="4016999" y="6356350"/>
            <a:ext cx="7743497" cy="365125"/>
          </a:xfrm>
        </p:spPr>
        <p:txBody>
          <a:bodyPr/>
          <a:lstStyle>
            <a:lvl1pPr algn="l">
              <a:defRPr b="0" i="0">
                <a:solidFill>
                  <a:srgbClr val="414042"/>
                </a:solidFill>
                <a:latin typeface="Roboto Light" panose="02000000000000000000" pitchFamily="2" charset="0"/>
                <a:ea typeface="Roboto Light" panose="02000000000000000000" pitchFamily="2" charset="0"/>
              </a:defRPr>
            </a:lvl1pPr>
          </a:lstStyle>
          <a:p>
            <a:endParaRPr lang="en-US"/>
          </a:p>
        </p:txBody>
      </p:sp>
      <p:sp>
        <p:nvSpPr>
          <p:cNvPr id="19" name="Slide Number Placeholder 6">
            <a:extLst>
              <a:ext uri="{FF2B5EF4-FFF2-40B4-BE49-F238E27FC236}">
                <a16:creationId xmlns:a16="http://schemas.microsoft.com/office/drawing/2014/main" id="{488C13B0-F22F-BE4C-9CE1-45A4CB425678}"/>
              </a:ext>
            </a:extLst>
          </p:cNvPr>
          <p:cNvSpPr>
            <a:spLocks noGrp="1"/>
          </p:cNvSpPr>
          <p:nvPr>
            <p:ph type="sldNum" sz="quarter" idx="12"/>
          </p:nvPr>
        </p:nvSpPr>
        <p:spPr>
          <a:xfrm>
            <a:off x="420514" y="6362299"/>
            <a:ext cx="2743200" cy="365125"/>
          </a:xfrm>
        </p:spPr>
        <p:txBody>
          <a:bodyPr/>
          <a:lstStyle>
            <a:lvl1pPr algn="l">
              <a:defRPr>
                <a:solidFill>
                  <a:srgbClr val="414042"/>
                </a:solidFill>
                <a:latin typeface="Roboto" panose="02000000000000000000" pitchFamily="2" charset="0"/>
                <a:ea typeface="Roboto" panose="02000000000000000000" pitchFamily="2" charset="0"/>
              </a:defRPr>
            </a:lvl1pPr>
          </a:lstStyle>
          <a:p>
            <a:fld id="{E67FFAC0-A598-7545-AD7E-965854CFFEC8}" type="slidenum">
              <a:rPr lang="en-US" smtClean="0"/>
              <a:pPr/>
              <a:t>‹#›</a:t>
            </a:fld>
            <a:endParaRPr lang="en-US" dirty="0"/>
          </a:p>
        </p:txBody>
      </p:sp>
      <p:cxnSp>
        <p:nvCxnSpPr>
          <p:cNvPr id="20" name="Straight Connector 19">
            <a:extLst>
              <a:ext uri="{FF2B5EF4-FFF2-40B4-BE49-F238E27FC236}">
                <a16:creationId xmlns:a16="http://schemas.microsoft.com/office/drawing/2014/main" id="{82112BD1-48A6-6849-BB44-55361CCE2B92}"/>
              </a:ext>
            </a:extLst>
          </p:cNvPr>
          <p:cNvCxnSpPr>
            <a:cxnSpLocks/>
          </p:cNvCxnSpPr>
          <p:nvPr userDrawn="1"/>
        </p:nvCxnSpPr>
        <p:spPr>
          <a:xfrm>
            <a:off x="518400" y="1446720"/>
            <a:ext cx="11242097" cy="0"/>
          </a:xfrm>
          <a:prstGeom prst="line">
            <a:avLst/>
          </a:prstGeom>
          <a:ln>
            <a:solidFill>
              <a:srgbClr val="414042"/>
            </a:solidFill>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37836386-50E4-734B-8F54-72E8BB950835}"/>
              </a:ext>
            </a:extLst>
          </p:cNvPr>
          <p:cNvPicPr>
            <a:picLocks noChangeAspect="1"/>
          </p:cNvPicPr>
          <p:nvPr userDrawn="1"/>
        </p:nvPicPr>
        <p:blipFill>
          <a:blip r:embed="rId2"/>
          <a:stretch>
            <a:fillRect/>
          </a:stretch>
        </p:blipFill>
        <p:spPr>
          <a:xfrm>
            <a:off x="0" y="0"/>
            <a:ext cx="12192000" cy="605765"/>
          </a:xfrm>
          <a:prstGeom prst="rect">
            <a:avLst/>
          </a:prstGeom>
        </p:spPr>
      </p:pic>
      <p:pic>
        <p:nvPicPr>
          <p:cNvPr id="22" name="Picture 21">
            <a:extLst>
              <a:ext uri="{FF2B5EF4-FFF2-40B4-BE49-F238E27FC236}">
                <a16:creationId xmlns:a16="http://schemas.microsoft.com/office/drawing/2014/main" id="{7B660D4E-AC6B-AC4F-8852-F24F0E154198}"/>
              </a:ext>
            </a:extLst>
          </p:cNvPr>
          <p:cNvPicPr>
            <a:picLocks noChangeAspect="1"/>
          </p:cNvPicPr>
          <p:nvPr userDrawn="1"/>
        </p:nvPicPr>
        <p:blipFill>
          <a:blip r:embed="rId3"/>
          <a:stretch>
            <a:fillRect/>
          </a:stretch>
        </p:blipFill>
        <p:spPr>
          <a:xfrm>
            <a:off x="10788751" y="118403"/>
            <a:ext cx="993346" cy="368957"/>
          </a:xfrm>
          <a:prstGeom prst="rect">
            <a:avLst/>
          </a:prstGeom>
        </p:spPr>
      </p:pic>
      <p:sp>
        <p:nvSpPr>
          <p:cNvPr id="23" name="TextBox 22">
            <a:extLst>
              <a:ext uri="{FF2B5EF4-FFF2-40B4-BE49-F238E27FC236}">
                <a16:creationId xmlns:a16="http://schemas.microsoft.com/office/drawing/2014/main" id="{664D8501-EE74-D14C-9358-DEA991DC2616}"/>
              </a:ext>
            </a:extLst>
          </p:cNvPr>
          <p:cNvSpPr txBox="1"/>
          <p:nvPr userDrawn="1"/>
        </p:nvSpPr>
        <p:spPr>
          <a:xfrm>
            <a:off x="359503" y="210207"/>
            <a:ext cx="2112580" cy="246221"/>
          </a:xfrm>
          <a:prstGeom prst="rect">
            <a:avLst/>
          </a:prstGeom>
          <a:noFill/>
        </p:spPr>
        <p:txBody>
          <a:bodyPr wrap="square" rtlCol="0">
            <a:spAutoFit/>
          </a:bodyPr>
          <a:lstStyle/>
          <a:p>
            <a:r>
              <a:rPr lang="en-US" sz="1000" dirty="0" err="1">
                <a:solidFill>
                  <a:srgbClr val="414042"/>
                </a:solidFill>
                <a:latin typeface="Arial" panose="020B0604020202020204" pitchFamily="34" charset="0"/>
                <a:cs typeface="Arial" panose="020B0604020202020204" pitchFamily="34" charset="0"/>
              </a:rPr>
              <a:t>ncan.org</a:t>
            </a:r>
            <a:endParaRPr lang="en-US" sz="1000" dirty="0"/>
          </a:p>
        </p:txBody>
      </p:sp>
      <p:sp>
        <p:nvSpPr>
          <p:cNvPr id="3" name="Chart Placeholder 2">
            <a:extLst>
              <a:ext uri="{FF2B5EF4-FFF2-40B4-BE49-F238E27FC236}">
                <a16:creationId xmlns:a16="http://schemas.microsoft.com/office/drawing/2014/main" id="{41391BDF-EF63-E74A-9EBC-5815CDD0E736}"/>
              </a:ext>
            </a:extLst>
          </p:cNvPr>
          <p:cNvSpPr>
            <a:spLocks noGrp="1"/>
          </p:cNvSpPr>
          <p:nvPr>
            <p:ph type="chart" sz="quarter" idx="13"/>
          </p:nvPr>
        </p:nvSpPr>
        <p:spPr>
          <a:xfrm>
            <a:off x="4016999" y="1851011"/>
            <a:ext cx="7765426" cy="4232290"/>
          </a:xfrm>
        </p:spPr>
        <p:txBody>
          <a:bodyPr/>
          <a:lstStyle/>
          <a:p>
            <a:r>
              <a:rPr lang="en-US"/>
              <a:t>Click icon to add chart</a:t>
            </a:r>
          </a:p>
        </p:txBody>
      </p:sp>
    </p:spTree>
    <p:extLst>
      <p:ext uri="{BB962C8B-B14F-4D97-AF65-F5344CB8AC3E}">
        <p14:creationId xmlns:p14="http://schemas.microsoft.com/office/powerpoint/2010/main" val="4146682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ne Column with Tabl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13D56478-5E93-4442-AA2E-A65DD0E96508}"/>
              </a:ext>
            </a:extLst>
          </p:cNvPr>
          <p:cNvSpPr>
            <a:spLocks noGrp="1"/>
          </p:cNvSpPr>
          <p:nvPr>
            <p:ph type="title" hasCustomPrompt="1"/>
          </p:nvPr>
        </p:nvSpPr>
        <p:spPr>
          <a:xfrm>
            <a:off x="420515" y="920402"/>
            <a:ext cx="11339982" cy="670798"/>
          </a:xfrm>
        </p:spPr>
        <p:txBody>
          <a:bodyPr>
            <a:normAutofit/>
          </a:bodyPr>
          <a:lstStyle>
            <a:lvl1pPr>
              <a:defRPr sz="2400" cap="all" baseline="0"/>
            </a:lvl1pPr>
          </a:lstStyle>
          <a:p>
            <a:r>
              <a:rPr lang="en-US" dirty="0"/>
              <a:t>TITLE</a:t>
            </a:r>
          </a:p>
        </p:txBody>
      </p:sp>
      <p:sp>
        <p:nvSpPr>
          <p:cNvPr id="16" name="Content Placeholder 2">
            <a:extLst>
              <a:ext uri="{FF2B5EF4-FFF2-40B4-BE49-F238E27FC236}">
                <a16:creationId xmlns:a16="http://schemas.microsoft.com/office/drawing/2014/main" id="{8240FBEB-4286-8246-A153-F824C5B2C49E}"/>
              </a:ext>
            </a:extLst>
          </p:cNvPr>
          <p:cNvSpPr>
            <a:spLocks noGrp="1"/>
          </p:cNvSpPr>
          <p:nvPr>
            <p:ph sz="half" idx="1"/>
          </p:nvPr>
        </p:nvSpPr>
        <p:spPr>
          <a:xfrm>
            <a:off x="420514" y="1851010"/>
            <a:ext cx="2905886" cy="4351338"/>
          </a:xfrm>
        </p:spPr>
        <p:txBody>
          <a:bodyPr>
            <a:normAutofit/>
          </a:bodyPr>
          <a:lstStyle>
            <a:lvl1pPr>
              <a:defRPr sz="2000" i="1">
                <a:solidFill>
                  <a:srgbClr val="00C3E9"/>
                </a:solidFill>
              </a:defRPr>
            </a:lvl1pPr>
            <a:lvl2pPr>
              <a:defRPr sz="1800" i="1">
                <a:solidFill>
                  <a:srgbClr val="00C3E9"/>
                </a:solidFill>
              </a:defRPr>
            </a:lvl2pPr>
            <a:lvl3pPr>
              <a:defRPr sz="1600" i="1">
                <a:solidFill>
                  <a:srgbClr val="00C3E9"/>
                </a:solidFill>
              </a:defRPr>
            </a:lvl3pPr>
            <a:lvl4pPr>
              <a:defRPr sz="1400" i="1">
                <a:solidFill>
                  <a:srgbClr val="00C3E9"/>
                </a:solidFill>
              </a:defRPr>
            </a:lvl4pPr>
            <a:lvl5pPr>
              <a:defRPr sz="1400" i="1">
                <a:solidFill>
                  <a:srgbClr val="00C3E9"/>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Footer Placeholder 5">
            <a:extLst>
              <a:ext uri="{FF2B5EF4-FFF2-40B4-BE49-F238E27FC236}">
                <a16:creationId xmlns:a16="http://schemas.microsoft.com/office/drawing/2014/main" id="{E6923E0F-B9B1-B545-963E-7D28EA36CEA6}"/>
              </a:ext>
            </a:extLst>
          </p:cNvPr>
          <p:cNvSpPr>
            <a:spLocks noGrp="1"/>
          </p:cNvSpPr>
          <p:nvPr>
            <p:ph type="ftr" sz="quarter" idx="11"/>
          </p:nvPr>
        </p:nvSpPr>
        <p:spPr>
          <a:xfrm>
            <a:off x="4016999" y="6356350"/>
            <a:ext cx="7743497" cy="365125"/>
          </a:xfrm>
        </p:spPr>
        <p:txBody>
          <a:bodyPr/>
          <a:lstStyle>
            <a:lvl1pPr algn="l">
              <a:defRPr b="0" i="0">
                <a:solidFill>
                  <a:srgbClr val="414042"/>
                </a:solidFill>
                <a:latin typeface="Roboto Light" panose="02000000000000000000" pitchFamily="2" charset="0"/>
                <a:ea typeface="Roboto Light" panose="02000000000000000000" pitchFamily="2" charset="0"/>
              </a:defRPr>
            </a:lvl1pPr>
          </a:lstStyle>
          <a:p>
            <a:endParaRPr lang="en-US"/>
          </a:p>
        </p:txBody>
      </p:sp>
      <p:sp>
        <p:nvSpPr>
          <p:cNvPr id="19" name="Slide Number Placeholder 6">
            <a:extLst>
              <a:ext uri="{FF2B5EF4-FFF2-40B4-BE49-F238E27FC236}">
                <a16:creationId xmlns:a16="http://schemas.microsoft.com/office/drawing/2014/main" id="{488C13B0-F22F-BE4C-9CE1-45A4CB425678}"/>
              </a:ext>
            </a:extLst>
          </p:cNvPr>
          <p:cNvSpPr>
            <a:spLocks noGrp="1"/>
          </p:cNvSpPr>
          <p:nvPr>
            <p:ph type="sldNum" sz="quarter" idx="12"/>
          </p:nvPr>
        </p:nvSpPr>
        <p:spPr>
          <a:xfrm>
            <a:off x="420514" y="6362299"/>
            <a:ext cx="2743200" cy="365125"/>
          </a:xfrm>
        </p:spPr>
        <p:txBody>
          <a:bodyPr/>
          <a:lstStyle>
            <a:lvl1pPr algn="l">
              <a:defRPr>
                <a:solidFill>
                  <a:srgbClr val="414042"/>
                </a:solidFill>
                <a:latin typeface="Roboto" panose="02000000000000000000" pitchFamily="2" charset="0"/>
                <a:ea typeface="Roboto" panose="02000000000000000000" pitchFamily="2" charset="0"/>
              </a:defRPr>
            </a:lvl1pPr>
          </a:lstStyle>
          <a:p>
            <a:fld id="{E67FFAC0-A598-7545-AD7E-965854CFFEC8}" type="slidenum">
              <a:rPr lang="en-US" smtClean="0"/>
              <a:pPr/>
              <a:t>‹#›</a:t>
            </a:fld>
            <a:endParaRPr lang="en-US" dirty="0"/>
          </a:p>
        </p:txBody>
      </p:sp>
      <p:cxnSp>
        <p:nvCxnSpPr>
          <p:cNvPr id="20" name="Straight Connector 19">
            <a:extLst>
              <a:ext uri="{FF2B5EF4-FFF2-40B4-BE49-F238E27FC236}">
                <a16:creationId xmlns:a16="http://schemas.microsoft.com/office/drawing/2014/main" id="{82112BD1-48A6-6849-BB44-55361CCE2B92}"/>
              </a:ext>
            </a:extLst>
          </p:cNvPr>
          <p:cNvCxnSpPr>
            <a:cxnSpLocks/>
          </p:cNvCxnSpPr>
          <p:nvPr userDrawn="1"/>
        </p:nvCxnSpPr>
        <p:spPr>
          <a:xfrm>
            <a:off x="518400" y="1446720"/>
            <a:ext cx="11242097" cy="0"/>
          </a:xfrm>
          <a:prstGeom prst="line">
            <a:avLst/>
          </a:prstGeom>
          <a:ln>
            <a:solidFill>
              <a:srgbClr val="414042"/>
            </a:solidFill>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37836386-50E4-734B-8F54-72E8BB950835}"/>
              </a:ext>
            </a:extLst>
          </p:cNvPr>
          <p:cNvPicPr>
            <a:picLocks noChangeAspect="1"/>
          </p:cNvPicPr>
          <p:nvPr userDrawn="1"/>
        </p:nvPicPr>
        <p:blipFill>
          <a:blip r:embed="rId2"/>
          <a:stretch>
            <a:fillRect/>
          </a:stretch>
        </p:blipFill>
        <p:spPr>
          <a:xfrm>
            <a:off x="0" y="0"/>
            <a:ext cx="12192000" cy="605765"/>
          </a:xfrm>
          <a:prstGeom prst="rect">
            <a:avLst/>
          </a:prstGeom>
        </p:spPr>
      </p:pic>
      <p:pic>
        <p:nvPicPr>
          <p:cNvPr id="22" name="Picture 21">
            <a:extLst>
              <a:ext uri="{FF2B5EF4-FFF2-40B4-BE49-F238E27FC236}">
                <a16:creationId xmlns:a16="http://schemas.microsoft.com/office/drawing/2014/main" id="{7B660D4E-AC6B-AC4F-8852-F24F0E154198}"/>
              </a:ext>
            </a:extLst>
          </p:cNvPr>
          <p:cNvPicPr>
            <a:picLocks noChangeAspect="1"/>
          </p:cNvPicPr>
          <p:nvPr userDrawn="1"/>
        </p:nvPicPr>
        <p:blipFill>
          <a:blip r:embed="rId3"/>
          <a:stretch>
            <a:fillRect/>
          </a:stretch>
        </p:blipFill>
        <p:spPr>
          <a:xfrm>
            <a:off x="10788751" y="118403"/>
            <a:ext cx="993346" cy="368957"/>
          </a:xfrm>
          <a:prstGeom prst="rect">
            <a:avLst/>
          </a:prstGeom>
        </p:spPr>
      </p:pic>
      <p:sp>
        <p:nvSpPr>
          <p:cNvPr id="23" name="TextBox 22">
            <a:extLst>
              <a:ext uri="{FF2B5EF4-FFF2-40B4-BE49-F238E27FC236}">
                <a16:creationId xmlns:a16="http://schemas.microsoft.com/office/drawing/2014/main" id="{664D8501-EE74-D14C-9358-DEA991DC2616}"/>
              </a:ext>
            </a:extLst>
          </p:cNvPr>
          <p:cNvSpPr txBox="1"/>
          <p:nvPr userDrawn="1"/>
        </p:nvSpPr>
        <p:spPr>
          <a:xfrm>
            <a:off x="359503" y="210207"/>
            <a:ext cx="2112580" cy="246221"/>
          </a:xfrm>
          <a:prstGeom prst="rect">
            <a:avLst/>
          </a:prstGeom>
          <a:noFill/>
        </p:spPr>
        <p:txBody>
          <a:bodyPr wrap="square" rtlCol="0">
            <a:spAutoFit/>
          </a:bodyPr>
          <a:lstStyle/>
          <a:p>
            <a:r>
              <a:rPr lang="en-US" sz="1000" dirty="0" err="1">
                <a:solidFill>
                  <a:srgbClr val="414042"/>
                </a:solidFill>
                <a:latin typeface="Arial" panose="020B0604020202020204" pitchFamily="34" charset="0"/>
                <a:cs typeface="Arial" panose="020B0604020202020204" pitchFamily="34" charset="0"/>
              </a:rPr>
              <a:t>ncan.org</a:t>
            </a:r>
            <a:endParaRPr lang="en-US" sz="1000" dirty="0"/>
          </a:p>
        </p:txBody>
      </p:sp>
      <p:sp>
        <p:nvSpPr>
          <p:cNvPr id="4" name="Table Placeholder 3">
            <a:extLst>
              <a:ext uri="{FF2B5EF4-FFF2-40B4-BE49-F238E27FC236}">
                <a16:creationId xmlns:a16="http://schemas.microsoft.com/office/drawing/2014/main" id="{F84F8877-B4A8-824A-8C9D-A50927D51F39}"/>
              </a:ext>
            </a:extLst>
          </p:cNvPr>
          <p:cNvSpPr>
            <a:spLocks noGrp="1"/>
          </p:cNvSpPr>
          <p:nvPr>
            <p:ph type="tbl" sz="quarter" idx="13"/>
          </p:nvPr>
        </p:nvSpPr>
        <p:spPr>
          <a:xfrm>
            <a:off x="4016375" y="1851011"/>
            <a:ext cx="7743825" cy="4351338"/>
          </a:xfrm>
        </p:spPr>
        <p:txBody>
          <a:bodyPr/>
          <a:lstStyle/>
          <a:p>
            <a:r>
              <a:rPr lang="en-US"/>
              <a:t>Click icon to add table</a:t>
            </a:r>
          </a:p>
        </p:txBody>
      </p:sp>
    </p:spTree>
    <p:extLst>
      <p:ext uri="{BB962C8B-B14F-4D97-AF65-F5344CB8AC3E}">
        <p14:creationId xmlns:p14="http://schemas.microsoft.com/office/powerpoint/2010/main" val="4109577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ne Column with Pictur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13D56478-5E93-4442-AA2E-A65DD0E96508}"/>
              </a:ext>
            </a:extLst>
          </p:cNvPr>
          <p:cNvSpPr>
            <a:spLocks noGrp="1"/>
          </p:cNvSpPr>
          <p:nvPr>
            <p:ph type="title" hasCustomPrompt="1"/>
          </p:nvPr>
        </p:nvSpPr>
        <p:spPr>
          <a:xfrm>
            <a:off x="420515" y="920402"/>
            <a:ext cx="11339982" cy="670798"/>
          </a:xfrm>
        </p:spPr>
        <p:txBody>
          <a:bodyPr>
            <a:normAutofit/>
          </a:bodyPr>
          <a:lstStyle>
            <a:lvl1pPr>
              <a:defRPr sz="2400" cap="all" baseline="0"/>
            </a:lvl1pPr>
          </a:lstStyle>
          <a:p>
            <a:r>
              <a:rPr lang="en-US" dirty="0"/>
              <a:t>TITLE</a:t>
            </a:r>
          </a:p>
        </p:txBody>
      </p:sp>
      <p:sp>
        <p:nvSpPr>
          <p:cNvPr id="16" name="Content Placeholder 2">
            <a:extLst>
              <a:ext uri="{FF2B5EF4-FFF2-40B4-BE49-F238E27FC236}">
                <a16:creationId xmlns:a16="http://schemas.microsoft.com/office/drawing/2014/main" id="{8240FBEB-4286-8246-A153-F824C5B2C49E}"/>
              </a:ext>
            </a:extLst>
          </p:cNvPr>
          <p:cNvSpPr>
            <a:spLocks noGrp="1"/>
          </p:cNvSpPr>
          <p:nvPr>
            <p:ph sz="half" idx="1"/>
          </p:nvPr>
        </p:nvSpPr>
        <p:spPr>
          <a:xfrm>
            <a:off x="420514" y="1851010"/>
            <a:ext cx="2905886" cy="4351338"/>
          </a:xfrm>
        </p:spPr>
        <p:txBody>
          <a:bodyPr>
            <a:normAutofit/>
          </a:bodyPr>
          <a:lstStyle>
            <a:lvl1pPr>
              <a:defRPr sz="2000" i="1">
                <a:solidFill>
                  <a:srgbClr val="00C3E9"/>
                </a:solidFill>
              </a:defRPr>
            </a:lvl1pPr>
            <a:lvl2pPr>
              <a:defRPr sz="1800" i="1">
                <a:solidFill>
                  <a:srgbClr val="00C3E9"/>
                </a:solidFill>
              </a:defRPr>
            </a:lvl2pPr>
            <a:lvl3pPr>
              <a:defRPr sz="1600" i="1">
                <a:solidFill>
                  <a:srgbClr val="00C3E9"/>
                </a:solidFill>
              </a:defRPr>
            </a:lvl3pPr>
            <a:lvl4pPr>
              <a:defRPr sz="1400" i="1">
                <a:solidFill>
                  <a:srgbClr val="00C3E9"/>
                </a:solidFill>
              </a:defRPr>
            </a:lvl4pPr>
            <a:lvl5pPr>
              <a:defRPr sz="1400" i="1">
                <a:solidFill>
                  <a:srgbClr val="00C3E9"/>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Footer Placeholder 5">
            <a:extLst>
              <a:ext uri="{FF2B5EF4-FFF2-40B4-BE49-F238E27FC236}">
                <a16:creationId xmlns:a16="http://schemas.microsoft.com/office/drawing/2014/main" id="{E6923E0F-B9B1-B545-963E-7D28EA36CEA6}"/>
              </a:ext>
            </a:extLst>
          </p:cNvPr>
          <p:cNvSpPr>
            <a:spLocks noGrp="1"/>
          </p:cNvSpPr>
          <p:nvPr>
            <p:ph type="ftr" sz="quarter" idx="11"/>
          </p:nvPr>
        </p:nvSpPr>
        <p:spPr>
          <a:xfrm>
            <a:off x="4016999" y="6356350"/>
            <a:ext cx="7743497" cy="365125"/>
          </a:xfrm>
        </p:spPr>
        <p:txBody>
          <a:bodyPr/>
          <a:lstStyle>
            <a:lvl1pPr algn="l">
              <a:defRPr b="0" i="0">
                <a:solidFill>
                  <a:srgbClr val="414042"/>
                </a:solidFill>
                <a:latin typeface="Roboto Light" panose="02000000000000000000" pitchFamily="2" charset="0"/>
                <a:ea typeface="Roboto Light" panose="02000000000000000000" pitchFamily="2" charset="0"/>
              </a:defRPr>
            </a:lvl1pPr>
          </a:lstStyle>
          <a:p>
            <a:endParaRPr lang="en-US"/>
          </a:p>
        </p:txBody>
      </p:sp>
      <p:sp>
        <p:nvSpPr>
          <p:cNvPr id="19" name="Slide Number Placeholder 6">
            <a:extLst>
              <a:ext uri="{FF2B5EF4-FFF2-40B4-BE49-F238E27FC236}">
                <a16:creationId xmlns:a16="http://schemas.microsoft.com/office/drawing/2014/main" id="{488C13B0-F22F-BE4C-9CE1-45A4CB425678}"/>
              </a:ext>
            </a:extLst>
          </p:cNvPr>
          <p:cNvSpPr>
            <a:spLocks noGrp="1"/>
          </p:cNvSpPr>
          <p:nvPr>
            <p:ph type="sldNum" sz="quarter" idx="12"/>
          </p:nvPr>
        </p:nvSpPr>
        <p:spPr>
          <a:xfrm>
            <a:off x="420514" y="6362299"/>
            <a:ext cx="2743200" cy="365125"/>
          </a:xfrm>
        </p:spPr>
        <p:txBody>
          <a:bodyPr/>
          <a:lstStyle>
            <a:lvl1pPr algn="l">
              <a:defRPr>
                <a:solidFill>
                  <a:srgbClr val="414042"/>
                </a:solidFill>
                <a:latin typeface="Roboto" panose="02000000000000000000" pitchFamily="2" charset="0"/>
                <a:ea typeface="Roboto" panose="02000000000000000000" pitchFamily="2" charset="0"/>
              </a:defRPr>
            </a:lvl1pPr>
          </a:lstStyle>
          <a:p>
            <a:fld id="{E67FFAC0-A598-7545-AD7E-965854CFFEC8}" type="slidenum">
              <a:rPr lang="en-US" smtClean="0"/>
              <a:pPr/>
              <a:t>‹#›</a:t>
            </a:fld>
            <a:endParaRPr lang="en-US" dirty="0"/>
          </a:p>
        </p:txBody>
      </p:sp>
      <p:cxnSp>
        <p:nvCxnSpPr>
          <p:cNvPr id="20" name="Straight Connector 19">
            <a:extLst>
              <a:ext uri="{FF2B5EF4-FFF2-40B4-BE49-F238E27FC236}">
                <a16:creationId xmlns:a16="http://schemas.microsoft.com/office/drawing/2014/main" id="{82112BD1-48A6-6849-BB44-55361CCE2B92}"/>
              </a:ext>
            </a:extLst>
          </p:cNvPr>
          <p:cNvCxnSpPr>
            <a:cxnSpLocks/>
          </p:cNvCxnSpPr>
          <p:nvPr userDrawn="1"/>
        </p:nvCxnSpPr>
        <p:spPr>
          <a:xfrm>
            <a:off x="518400" y="1446720"/>
            <a:ext cx="11242097" cy="0"/>
          </a:xfrm>
          <a:prstGeom prst="line">
            <a:avLst/>
          </a:prstGeom>
          <a:ln>
            <a:solidFill>
              <a:srgbClr val="414042"/>
            </a:solidFill>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37836386-50E4-734B-8F54-72E8BB950835}"/>
              </a:ext>
            </a:extLst>
          </p:cNvPr>
          <p:cNvPicPr>
            <a:picLocks noChangeAspect="1"/>
          </p:cNvPicPr>
          <p:nvPr userDrawn="1"/>
        </p:nvPicPr>
        <p:blipFill>
          <a:blip r:embed="rId2"/>
          <a:stretch>
            <a:fillRect/>
          </a:stretch>
        </p:blipFill>
        <p:spPr>
          <a:xfrm>
            <a:off x="0" y="0"/>
            <a:ext cx="12192000" cy="605765"/>
          </a:xfrm>
          <a:prstGeom prst="rect">
            <a:avLst/>
          </a:prstGeom>
        </p:spPr>
      </p:pic>
      <p:pic>
        <p:nvPicPr>
          <p:cNvPr id="22" name="Picture 21">
            <a:extLst>
              <a:ext uri="{FF2B5EF4-FFF2-40B4-BE49-F238E27FC236}">
                <a16:creationId xmlns:a16="http://schemas.microsoft.com/office/drawing/2014/main" id="{7B660D4E-AC6B-AC4F-8852-F24F0E154198}"/>
              </a:ext>
            </a:extLst>
          </p:cNvPr>
          <p:cNvPicPr>
            <a:picLocks noChangeAspect="1"/>
          </p:cNvPicPr>
          <p:nvPr userDrawn="1"/>
        </p:nvPicPr>
        <p:blipFill>
          <a:blip r:embed="rId3"/>
          <a:stretch>
            <a:fillRect/>
          </a:stretch>
        </p:blipFill>
        <p:spPr>
          <a:xfrm>
            <a:off x="10788751" y="118403"/>
            <a:ext cx="993346" cy="368957"/>
          </a:xfrm>
          <a:prstGeom prst="rect">
            <a:avLst/>
          </a:prstGeom>
        </p:spPr>
      </p:pic>
      <p:sp>
        <p:nvSpPr>
          <p:cNvPr id="23" name="TextBox 22">
            <a:extLst>
              <a:ext uri="{FF2B5EF4-FFF2-40B4-BE49-F238E27FC236}">
                <a16:creationId xmlns:a16="http://schemas.microsoft.com/office/drawing/2014/main" id="{664D8501-EE74-D14C-9358-DEA991DC2616}"/>
              </a:ext>
            </a:extLst>
          </p:cNvPr>
          <p:cNvSpPr txBox="1"/>
          <p:nvPr userDrawn="1"/>
        </p:nvSpPr>
        <p:spPr>
          <a:xfrm>
            <a:off x="359503" y="210207"/>
            <a:ext cx="2112580" cy="246221"/>
          </a:xfrm>
          <a:prstGeom prst="rect">
            <a:avLst/>
          </a:prstGeom>
          <a:noFill/>
        </p:spPr>
        <p:txBody>
          <a:bodyPr wrap="square" rtlCol="0">
            <a:spAutoFit/>
          </a:bodyPr>
          <a:lstStyle/>
          <a:p>
            <a:r>
              <a:rPr lang="en-US" sz="1000" dirty="0" err="1">
                <a:solidFill>
                  <a:srgbClr val="414042"/>
                </a:solidFill>
                <a:latin typeface="Arial" panose="020B0604020202020204" pitchFamily="34" charset="0"/>
                <a:cs typeface="Arial" panose="020B0604020202020204" pitchFamily="34" charset="0"/>
              </a:rPr>
              <a:t>ncan.org</a:t>
            </a:r>
            <a:endParaRPr lang="en-US" sz="1000" dirty="0"/>
          </a:p>
        </p:txBody>
      </p:sp>
      <p:sp>
        <p:nvSpPr>
          <p:cNvPr id="3" name="Picture Placeholder 2">
            <a:extLst>
              <a:ext uri="{FF2B5EF4-FFF2-40B4-BE49-F238E27FC236}">
                <a16:creationId xmlns:a16="http://schemas.microsoft.com/office/drawing/2014/main" id="{9DDCA467-B0CB-FE47-A9DF-330F992E9FC9}"/>
              </a:ext>
            </a:extLst>
          </p:cNvPr>
          <p:cNvSpPr>
            <a:spLocks noGrp="1"/>
          </p:cNvSpPr>
          <p:nvPr>
            <p:ph type="pic" sz="quarter" idx="13"/>
          </p:nvPr>
        </p:nvSpPr>
        <p:spPr>
          <a:xfrm>
            <a:off x="4016375" y="1851011"/>
            <a:ext cx="7743825" cy="4351338"/>
          </a:xfrm>
        </p:spPr>
        <p:txBody>
          <a:bodyPr/>
          <a:lstStyle/>
          <a:p>
            <a:r>
              <a:rPr lang="en-US"/>
              <a:t>Click icon to add picture</a:t>
            </a:r>
          </a:p>
        </p:txBody>
      </p:sp>
    </p:spTree>
    <p:extLst>
      <p:ext uri="{BB962C8B-B14F-4D97-AF65-F5344CB8AC3E}">
        <p14:creationId xmlns:p14="http://schemas.microsoft.com/office/powerpoint/2010/main" val="39343237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ne Column with Picture Half">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6F5D5-9311-C84D-ADFD-E6C1CA0AB1E4}"/>
              </a:ext>
            </a:extLst>
          </p:cNvPr>
          <p:cNvSpPr>
            <a:spLocks noGrp="1"/>
          </p:cNvSpPr>
          <p:nvPr>
            <p:ph type="title" hasCustomPrompt="1"/>
          </p:nvPr>
        </p:nvSpPr>
        <p:spPr>
          <a:xfrm>
            <a:off x="420515" y="920402"/>
            <a:ext cx="11339982" cy="670798"/>
          </a:xfrm>
        </p:spPr>
        <p:txBody>
          <a:bodyPr>
            <a:normAutofit/>
          </a:bodyPr>
          <a:lstStyle>
            <a:lvl1pPr>
              <a:defRPr sz="2400" cap="all" baseline="0"/>
            </a:lvl1pPr>
          </a:lstStyle>
          <a:p>
            <a:r>
              <a:rPr lang="en-US" dirty="0"/>
              <a:t>TITLE</a:t>
            </a:r>
          </a:p>
        </p:txBody>
      </p:sp>
      <p:sp>
        <p:nvSpPr>
          <p:cNvPr id="6" name="Footer Placeholder 5">
            <a:extLst>
              <a:ext uri="{FF2B5EF4-FFF2-40B4-BE49-F238E27FC236}">
                <a16:creationId xmlns:a16="http://schemas.microsoft.com/office/drawing/2014/main" id="{E7B97DBB-C93D-FA4A-ADCB-D2B7836D8E45}"/>
              </a:ext>
            </a:extLst>
          </p:cNvPr>
          <p:cNvSpPr>
            <a:spLocks noGrp="1"/>
          </p:cNvSpPr>
          <p:nvPr>
            <p:ph type="ftr" sz="quarter" idx="11"/>
          </p:nvPr>
        </p:nvSpPr>
        <p:spPr>
          <a:xfrm>
            <a:off x="4016999" y="6356350"/>
            <a:ext cx="7743497" cy="365125"/>
          </a:xfrm>
        </p:spPr>
        <p:txBody>
          <a:bodyPr/>
          <a:lstStyle>
            <a:lvl1pPr algn="l">
              <a:defRPr b="0" i="0">
                <a:solidFill>
                  <a:srgbClr val="414042"/>
                </a:solidFill>
                <a:latin typeface="Roboto Light" panose="02000000000000000000" pitchFamily="2" charset="0"/>
                <a:ea typeface="Roboto Light" panose="02000000000000000000" pitchFamily="2" charset="0"/>
              </a:defRPr>
            </a:lvl1pPr>
          </a:lstStyle>
          <a:p>
            <a:endParaRPr lang="en-US"/>
          </a:p>
        </p:txBody>
      </p:sp>
      <p:sp>
        <p:nvSpPr>
          <p:cNvPr id="7" name="Slide Number Placeholder 6">
            <a:extLst>
              <a:ext uri="{FF2B5EF4-FFF2-40B4-BE49-F238E27FC236}">
                <a16:creationId xmlns:a16="http://schemas.microsoft.com/office/drawing/2014/main" id="{F581C65F-14CB-7646-8176-7D9ADEA8D6EF}"/>
              </a:ext>
            </a:extLst>
          </p:cNvPr>
          <p:cNvSpPr>
            <a:spLocks noGrp="1"/>
          </p:cNvSpPr>
          <p:nvPr>
            <p:ph type="sldNum" sz="quarter" idx="12"/>
          </p:nvPr>
        </p:nvSpPr>
        <p:spPr>
          <a:xfrm>
            <a:off x="420514" y="6362299"/>
            <a:ext cx="2743200" cy="365125"/>
          </a:xfrm>
        </p:spPr>
        <p:txBody>
          <a:bodyPr/>
          <a:lstStyle>
            <a:lvl1pPr algn="l">
              <a:defRPr>
                <a:solidFill>
                  <a:srgbClr val="414042"/>
                </a:solidFill>
                <a:latin typeface="Roboto" panose="02000000000000000000" pitchFamily="2" charset="0"/>
                <a:ea typeface="Roboto" panose="02000000000000000000" pitchFamily="2" charset="0"/>
              </a:defRPr>
            </a:lvl1pPr>
          </a:lstStyle>
          <a:p>
            <a:fld id="{E67FFAC0-A598-7545-AD7E-965854CFFEC8}" type="slidenum">
              <a:rPr lang="en-US" smtClean="0"/>
              <a:pPr/>
              <a:t>‹#›</a:t>
            </a:fld>
            <a:endParaRPr lang="en-US" dirty="0"/>
          </a:p>
        </p:txBody>
      </p:sp>
      <p:cxnSp>
        <p:nvCxnSpPr>
          <p:cNvPr id="11" name="Straight Connector 10">
            <a:extLst>
              <a:ext uri="{FF2B5EF4-FFF2-40B4-BE49-F238E27FC236}">
                <a16:creationId xmlns:a16="http://schemas.microsoft.com/office/drawing/2014/main" id="{8F859EE4-145A-C94B-BD7C-259ED2244EE2}"/>
              </a:ext>
            </a:extLst>
          </p:cNvPr>
          <p:cNvCxnSpPr>
            <a:cxnSpLocks/>
          </p:cNvCxnSpPr>
          <p:nvPr userDrawn="1"/>
        </p:nvCxnSpPr>
        <p:spPr>
          <a:xfrm>
            <a:off x="518400" y="1446720"/>
            <a:ext cx="11242097" cy="0"/>
          </a:xfrm>
          <a:prstGeom prst="line">
            <a:avLst/>
          </a:prstGeom>
          <a:ln>
            <a:solidFill>
              <a:srgbClr val="414042"/>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47787D22-AA22-E143-B354-EC80B8F8F7CA}"/>
              </a:ext>
            </a:extLst>
          </p:cNvPr>
          <p:cNvPicPr>
            <a:picLocks noChangeAspect="1"/>
          </p:cNvPicPr>
          <p:nvPr userDrawn="1"/>
        </p:nvPicPr>
        <p:blipFill>
          <a:blip r:embed="rId2"/>
          <a:stretch>
            <a:fillRect/>
          </a:stretch>
        </p:blipFill>
        <p:spPr>
          <a:xfrm>
            <a:off x="0" y="0"/>
            <a:ext cx="12192000" cy="605765"/>
          </a:xfrm>
          <a:prstGeom prst="rect">
            <a:avLst/>
          </a:prstGeom>
        </p:spPr>
      </p:pic>
      <p:pic>
        <p:nvPicPr>
          <p:cNvPr id="14" name="Picture 13">
            <a:extLst>
              <a:ext uri="{FF2B5EF4-FFF2-40B4-BE49-F238E27FC236}">
                <a16:creationId xmlns:a16="http://schemas.microsoft.com/office/drawing/2014/main" id="{7B1024C2-A29A-F743-9886-DAAC64CA1614}"/>
              </a:ext>
            </a:extLst>
          </p:cNvPr>
          <p:cNvPicPr>
            <a:picLocks noChangeAspect="1"/>
          </p:cNvPicPr>
          <p:nvPr userDrawn="1"/>
        </p:nvPicPr>
        <p:blipFill>
          <a:blip r:embed="rId3"/>
          <a:stretch>
            <a:fillRect/>
          </a:stretch>
        </p:blipFill>
        <p:spPr>
          <a:xfrm>
            <a:off x="10788751" y="118403"/>
            <a:ext cx="993346" cy="368957"/>
          </a:xfrm>
          <a:prstGeom prst="rect">
            <a:avLst/>
          </a:prstGeom>
        </p:spPr>
      </p:pic>
      <p:sp>
        <p:nvSpPr>
          <p:cNvPr id="15" name="TextBox 14">
            <a:extLst>
              <a:ext uri="{FF2B5EF4-FFF2-40B4-BE49-F238E27FC236}">
                <a16:creationId xmlns:a16="http://schemas.microsoft.com/office/drawing/2014/main" id="{3FAE1208-CAB5-0349-84A2-3F632D047E9A}"/>
              </a:ext>
            </a:extLst>
          </p:cNvPr>
          <p:cNvSpPr txBox="1"/>
          <p:nvPr userDrawn="1"/>
        </p:nvSpPr>
        <p:spPr>
          <a:xfrm>
            <a:off x="359503" y="210207"/>
            <a:ext cx="2112580" cy="246221"/>
          </a:xfrm>
          <a:prstGeom prst="rect">
            <a:avLst/>
          </a:prstGeom>
          <a:noFill/>
        </p:spPr>
        <p:txBody>
          <a:bodyPr wrap="square" rtlCol="0">
            <a:spAutoFit/>
          </a:bodyPr>
          <a:lstStyle/>
          <a:p>
            <a:r>
              <a:rPr lang="en-US" sz="1000" dirty="0" err="1">
                <a:solidFill>
                  <a:srgbClr val="414042"/>
                </a:solidFill>
                <a:latin typeface="Arial" panose="020B0604020202020204" pitchFamily="34" charset="0"/>
                <a:cs typeface="Arial" panose="020B0604020202020204" pitchFamily="34" charset="0"/>
              </a:rPr>
              <a:t>ncan.org</a:t>
            </a:r>
            <a:endParaRPr lang="en-US" sz="1000" dirty="0"/>
          </a:p>
        </p:txBody>
      </p:sp>
      <p:sp>
        <p:nvSpPr>
          <p:cNvPr id="22" name="Content Placeholder 3">
            <a:extLst>
              <a:ext uri="{FF2B5EF4-FFF2-40B4-BE49-F238E27FC236}">
                <a16:creationId xmlns:a16="http://schemas.microsoft.com/office/drawing/2014/main" id="{58C5D788-612A-6042-9600-919462A9A2D1}"/>
              </a:ext>
            </a:extLst>
          </p:cNvPr>
          <p:cNvSpPr>
            <a:spLocks noGrp="1"/>
          </p:cNvSpPr>
          <p:nvPr>
            <p:ph sz="half" idx="2"/>
          </p:nvPr>
        </p:nvSpPr>
        <p:spPr>
          <a:xfrm>
            <a:off x="420514" y="1846743"/>
            <a:ext cx="5354265"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Picture Placeholder 3">
            <a:extLst>
              <a:ext uri="{FF2B5EF4-FFF2-40B4-BE49-F238E27FC236}">
                <a16:creationId xmlns:a16="http://schemas.microsoft.com/office/drawing/2014/main" id="{B69FDEE7-9057-C446-A6F4-5867D5DA4D3F}"/>
              </a:ext>
            </a:extLst>
          </p:cNvPr>
          <p:cNvSpPr>
            <a:spLocks noGrp="1"/>
          </p:cNvSpPr>
          <p:nvPr>
            <p:ph type="pic" sz="quarter" idx="13"/>
          </p:nvPr>
        </p:nvSpPr>
        <p:spPr>
          <a:xfrm>
            <a:off x="6406230" y="1846743"/>
            <a:ext cx="5354265" cy="4306243"/>
          </a:xfrm>
        </p:spPr>
        <p:txBody>
          <a:bodyPr/>
          <a:lstStyle/>
          <a:p>
            <a:r>
              <a:rPr lang="en-US"/>
              <a:t>Click icon to add picture</a:t>
            </a:r>
          </a:p>
        </p:txBody>
      </p:sp>
    </p:spTree>
    <p:extLst>
      <p:ext uri="{BB962C8B-B14F-4D97-AF65-F5344CB8AC3E}">
        <p14:creationId xmlns:p14="http://schemas.microsoft.com/office/powerpoint/2010/main" val="11073479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E24525-39C4-F54C-86D1-86CDB562A7AF}"/>
              </a:ext>
            </a:extLst>
          </p:cNvPr>
          <p:cNvSpPr>
            <a:spLocks noGrp="1"/>
          </p:cNvSpPr>
          <p:nvPr>
            <p:ph type="title"/>
          </p:nvPr>
        </p:nvSpPr>
        <p:spPr>
          <a:xfrm>
            <a:off x="388800" y="365125"/>
            <a:ext cx="11433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0A5AF8F-53BE-394C-A744-F30F345B5608}"/>
              </a:ext>
            </a:extLst>
          </p:cNvPr>
          <p:cNvSpPr>
            <a:spLocks noGrp="1"/>
          </p:cNvSpPr>
          <p:nvPr>
            <p:ph type="body" idx="1"/>
          </p:nvPr>
        </p:nvSpPr>
        <p:spPr>
          <a:xfrm>
            <a:off x="388800" y="1825625"/>
            <a:ext cx="11433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4168CA8-D387-744F-BB78-92B86B88B0DE}"/>
              </a:ext>
            </a:extLst>
          </p:cNvPr>
          <p:cNvSpPr>
            <a:spLocks noGrp="1"/>
          </p:cNvSpPr>
          <p:nvPr>
            <p:ph type="dt" sz="half" idx="2"/>
          </p:nvPr>
        </p:nvSpPr>
        <p:spPr>
          <a:xfrm>
            <a:off x="388800" y="6356349"/>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A02F2B-92DD-0044-A9C5-BA1B78F1C0DE}" type="datetimeFigureOut">
              <a:rPr lang="en-US" smtClean="0"/>
              <a:t>1/16/2024</a:t>
            </a:fld>
            <a:endParaRPr lang="en-US"/>
          </a:p>
        </p:txBody>
      </p:sp>
      <p:sp>
        <p:nvSpPr>
          <p:cNvPr id="5" name="Footer Placeholder 4">
            <a:extLst>
              <a:ext uri="{FF2B5EF4-FFF2-40B4-BE49-F238E27FC236}">
                <a16:creationId xmlns:a16="http://schemas.microsoft.com/office/drawing/2014/main" id="{3629F8D3-A7F2-0A46-A9C5-A07AFF16B7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BC071E6-EA9F-8641-9E03-2750686FD4DF}"/>
              </a:ext>
            </a:extLst>
          </p:cNvPr>
          <p:cNvSpPr>
            <a:spLocks noGrp="1"/>
          </p:cNvSpPr>
          <p:nvPr>
            <p:ph type="sldNum" sz="quarter" idx="4"/>
          </p:nvPr>
        </p:nvSpPr>
        <p:spPr>
          <a:xfrm>
            <a:off x="9079200" y="6356349"/>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FFAC0-A598-7545-AD7E-965854CFFEC8}" type="slidenum">
              <a:rPr lang="en-US" smtClean="0"/>
              <a:t>‹#›</a:t>
            </a:fld>
            <a:endParaRPr lang="en-US"/>
          </a:p>
        </p:txBody>
      </p:sp>
    </p:spTree>
    <p:extLst>
      <p:ext uri="{BB962C8B-B14F-4D97-AF65-F5344CB8AC3E}">
        <p14:creationId xmlns:p14="http://schemas.microsoft.com/office/powerpoint/2010/main" val="2333848426"/>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2" r:id="rId3"/>
    <p:sldLayoutId id="2147483661" r:id="rId4"/>
    <p:sldLayoutId id="2147483650" r:id="rId5"/>
    <p:sldLayoutId id="2147483668" r:id="rId6"/>
    <p:sldLayoutId id="2147483669" r:id="rId7"/>
    <p:sldLayoutId id="2147483670" r:id="rId8"/>
    <p:sldLayoutId id="2147483671" r:id="rId9"/>
    <p:sldLayoutId id="2147483662" r:id="rId10"/>
    <p:sldLayoutId id="2147483664" r:id="rId11"/>
    <p:sldLayoutId id="2147483651" r:id="rId12"/>
    <p:sldLayoutId id="2147483665" r:id="rId13"/>
    <p:sldLayoutId id="2147483666" r:id="rId14"/>
    <p:sldLayoutId id="2147483667" r:id="rId15"/>
    <p:sldLayoutId id="2147483653" r:id="rId16"/>
    <p:sldLayoutId id="2147483654" r:id="rId17"/>
    <p:sldLayoutId id="2147483663" r:id="rId18"/>
    <p:sldLayoutId id="2147483656" r:id="rId19"/>
    <p:sldLayoutId id="2147483657" r:id="rId20"/>
    <p:sldLayoutId id="2147483658" r:id="rId21"/>
    <p:sldLayoutId id="2147483659" r:id="rId22"/>
  </p:sldLayoutIdLst>
  <p:txStyles>
    <p:titleStyle>
      <a:lvl1pPr algn="l" defTabSz="914400" rtl="0" eaLnBrk="1" latinLnBrk="0" hangingPunct="1">
        <a:lnSpc>
          <a:spcPct val="90000"/>
        </a:lnSpc>
        <a:spcBef>
          <a:spcPct val="0"/>
        </a:spcBef>
        <a:buNone/>
        <a:defRPr sz="4400" b="0" i="0" kern="1200" spc="0">
          <a:solidFill>
            <a:srgbClr val="414042"/>
          </a:solidFill>
          <a:latin typeface="Montserrat" pitchFamily="2" charset="77"/>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rgbClr val="414042"/>
          </a:solidFill>
          <a:latin typeface="Roboto" panose="02000000000000000000" pitchFamily="2" charset="0"/>
          <a:ea typeface="Roboto" panose="02000000000000000000" pitchFamily="2" charset="0"/>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414042"/>
          </a:solidFill>
          <a:latin typeface="Roboto" panose="02000000000000000000" pitchFamily="2" charset="0"/>
          <a:ea typeface="Roboto" panose="02000000000000000000" pitchFamily="2" charset="0"/>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414042"/>
          </a:solidFill>
          <a:latin typeface="Roboto" panose="02000000000000000000" pitchFamily="2" charset="0"/>
          <a:ea typeface="Roboto" panose="02000000000000000000" pitchFamily="2" charset="0"/>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rgbClr val="414042"/>
          </a:solidFill>
          <a:latin typeface="Roboto" panose="02000000000000000000" pitchFamily="2" charset="0"/>
          <a:ea typeface="Roboto" panose="02000000000000000000" pitchFamily="2" charset="0"/>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414042"/>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hyperlink" Target="mailto:hadley@ncan.org"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hyperlink" Target="https://studentaid.gov/sites/default/files/is-my-parent-a-contributor.jpg" TargetMode="Externa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financialaidtoolkit.ed.gov/tk/announcement-detail.jsp?id=better-fafsa-better-future" TargetMode="External"/><Relationship Id="rId2" Type="http://schemas.openxmlformats.org/officeDocument/2006/relationships/hyperlink" Target="https://www.ncan.org/page/better-FAFSA-training-toolkit" TargetMode="External"/><Relationship Id="rId1" Type="http://schemas.openxmlformats.org/officeDocument/2006/relationships/slideLayout" Target="../slideLayouts/slideLayout4.xml"/><Relationship Id="rId5" Type="http://schemas.openxmlformats.org/officeDocument/2006/relationships/hyperlink" Target="https://studentaid.gov/aid-estimator/" TargetMode="External"/><Relationship Id="rId4" Type="http://schemas.openxmlformats.org/officeDocument/2006/relationships/hyperlink" Target="https://thecollegeinvestor.com/43805/student-aid-index-sai-chart/"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3224AEA-5DAA-7946-B43D-297D5BF055FE}"/>
              </a:ext>
            </a:extLst>
          </p:cNvPr>
          <p:cNvSpPr txBox="1"/>
          <p:nvPr/>
        </p:nvSpPr>
        <p:spPr>
          <a:xfrm>
            <a:off x="5535553" y="2368595"/>
            <a:ext cx="5763068" cy="3416320"/>
          </a:xfrm>
          <a:prstGeom prst="rect">
            <a:avLst/>
          </a:prstGeom>
          <a:noFill/>
        </p:spPr>
        <p:txBody>
          <a:bodyPr wrap="square" rtlCol="0">
            <a:spAutoFit/>
          </a:bodyPr>
          <a:lstStyle/>
          <a:p>
            <a:pPr algn="r"/>
            <a:r>
              <a:rPr lang="en-US" sz="4800" dirty="0">
                <a:solidFill>
                  <a:srgbClr val="414042"/>
                </a:solidFill>
                <a:latin typeface="Arial" panose="020B0604020202020204" pitchFamily="34" charset="0"/>
                <a:cs typeface="Arial" panose="020B0604020202020204" pitchFamily="34" charset="0"/>
              </a:rPr>
              <a:t>Scholarship Managers Session</a:t>
            </a:r>
          </a:p>
          <a:p>
            <a:pPr algn="r"/>
            <a:endParaRPr lang="en-US" sz="2400" dirty="0">
              <a:solidFill>
                <a:srgbClr val="414042"/>
              </a:solidFill>
              <a:latin typeface="Arial" panose="020B0604020202020204" pitchFamily="34" charset="0"/>
              <a:cs typeface="Arial" panose="020B0604020202020204" pitchFamily="34" charset="0"/>
            </a:endParaRPr>
          </a:p>
          <a:p>
            <a:pPr algn="r"/>
            <a:r>
              <a:rPr lang="en-US" sz="2400" dirty="0">
                <a:solidFill>
                  <a:srgbClr val="414042"/>
                </a:solidFill>
                <a:latin typeface="Arial" panose="020B0604020202020204" pitchFamily="34" charset="0"/>
                <a:cs typeface="Arial" panose="020B0604020202020204" pitchFamily="34" charset="0"/>
              </a:rPr>
              <a:t>Better FAFSA Update, and</a:t>
            </a:r>
          </a:p>
          <a:p>
            <a:pPr algn="r"/>
            <a:r>
              <a:rPr lang="en-US" sz="2400" dirty="0">
                <a:solidFill>
                  <a:srgbClr val="414042"/>
                </a:solidFill>
                <a:latin typeface="Arial" panose="020B0604020202020204" pitchFamily="34" charset="0"/>
                <a:cs typeface="Arial" panose="020B0604020202020204" pitchFamily="34" charset="0"/>
              </a:rPr>
              <a:t>Program Possibilities</a:t>
            </a:r>
          </a:p>
          <a:p>
            <a:pPr algn="r"/>
            <a:endParaRPr lang="en-US" sz="2400" dirty="0">
              <a:solidFill>
                <a:srgbClr val="414042"/>
              </a:solidFill>
              <a:latin typeface="Arial" panose="020B0604020202020204" pitchFamily="34" charset="0"/>
              <a:cs typeface="Arial" panose="020B0604020202020204" pitchFamily="34" charset="0"/>
            </a:endParaRPr>
          </a:p>
          <a:p>
            <a:pPr algn="r"/>
            <a:r>
              <a:rPr lang="en-US" sz="2400" dirty="0">
                <a:solidFill>
                  <a:srgbClr val="414042"/>
                </a:solidFill>
                <a:latin typeface="Arial" panose="020B0604020202020204" pitchFamily="34" charset="0"/>
                <a:cs typeface="Arial" panose="020B0604020202020204" pitchFamily="34" charset="0"/>
              </a:rPr>
              <a:t>Philanthropy-West Virginia Meeting </a:t>
            </a:r>
            <a:endParaRPr lang="en-US" sz="4800" dirty="0">
              <a:solidFill>
                <a:srgbClr val="41404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748694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D28DD-03FB-274B-9194-2DC0245C980E}"/>
              </a:ext>
            </a:extLst>
          </p:cNvPr>
          <p:cNvSpPr>
            <a:spLocks noGrp="1"/>
          </p:cNvSpPr>
          <p:nvPr>
            <p:ph type="title"/>
          </p:nvPr>
        </p:nvSpPr>
        <p:spPr/>
        <p:txBody>
          <a:bodyPr/>
          <a:lstStyle/>
          <a:p>
            <a:r>
              <a:rPr lang="en-US" dirty="0"/>
              <a:t>2B. Transition to a strategic, need-based program</a:t>
            </a:r>
          </a:p>
        </p:txBody>
      </p:sp>
      <p:sp>
        <p:nvSpPr>
          <p:cNvPr id="3" name="Content Placeholder 2">
            <a:extLst>
              <a:ext uri="{FF2B5EF4-FFF2-40B4-BE49-F238E27FC236}">
                <a16:creationId xmlns:a16="http://schemas.microsoft.com/office/drawing/2014/main" id="{8C5E9040-2B74-F84B-B03E-91BF70CBE6D3}"/>
              </a:ext>
            </a:extLst>
          </p:cNvPr>
          <p:cNvSpPr>
            <a:spLocks noGrp="1"/>
          </p:cNvSpPr>
          <p:nvPr>
            <p:ph sz="half" idx="1"/>
          </p:nvPr>
        </p:nvSpPr>
        <p:spPr/>
        <p:txBody>
          <a:bodyPr/>
          <a:lstStyle/>
          <a:p>
            <a:pPr marL="342900" marR="0" lvl="0" indent="-342900">
              <a:spcBef>
                <a:spcPts val="0"/>
              </a:spcBef>
              <a:spcAft>
                <a:spcPts val="1000"/>
              </a:spcAft>
              <a:buFont typeface="Arial" panose="020B0604020202020204" pitchFamily="34" charset="0"/>
              <a:buChar char="•"/>
              <a:tabLst>
                <a:tab pos="457200" algn="l"/>
              </a:tabLst>
            </a:pPr>
            <a:r>
              <a:rPr lang="en-US" sz="2000" dirty="0">
                <a:effectLst/>
                <a:ea typeface="Calibri" panose="020F0502020204030204" pitchFamily="34" charset="0"/>
                <a:cs typeface="Calibri" panose="020F0502020204030204" pitchFamily="34" charset="0"/>
              </a:rPr>
              <a:t>Usually directed at students from low-to-</a:t>
            </a:r>
            <a:r>
              <a:rPr lang="en-US" sz="2000" dirty="0">
                <a:ea typeface="Calibri" panose="020F0502020204030204" pitchFamily="34" charset="0"/>
                <a:cs typeface="Calibri" panose="020F0502020204030204" pitchFamily="34" charset="0"/>
              </a:rPr>
              <a:t>modest income backgrounds</a:t>
            </a:r>
            <a:r>
              <a:rPr lang="en-US" sz="2000" dirty="0">
                <a:effectLst/>
                <a:ea typeface="Calibri" panose="020F0502020204030204" pitchFamily="34" charset="0"/>
                <a:cs typeface="Calibri" panose="020F0502020204030204" pitchFamily="34" charset="0"/>
              </a:rPr>
              <a:t>, first generation students, and/or students of color.</a:t>
            </a:r>
            <a:endParaRPr lang="en-US" sz="2000" dirty="0">
              <a:effectLst/>
              <a:ea typeface="Calibri" panose="020F0502020204030204" pitchFamily="34" charset="0"/>
              <a:cs typeface="Times New Roman" panose="02020603050405020304" pitchFamily="18" charset="0"/>
            </a:endParaRPr>
          </a:p>
          <a:p>
            <a:pPr marL="342900" marR="0" lvl="0" indent="-342900">
              <a:spcBef>
                <a:spcPts val="0"/>
              </a:spcBef>
              <a:spcAft>
                <a:spcPts val="1000"/>
              </a:spcAft>
              <a:buFont typeface="Arial" panose="020B0604020202020204" pitchFamily="34" charset="0"/>
              <a:buChar char="•"/>
              <a:tabLst>
                <a:tab pos="457200" algn="l"/>
              </a:tabLst>
            </a:pPr>
            <a:r>
              <a:rPr lang="en-US" sz="2000" dirty="0">
                <a:effectLst/>
                <a:ea typeface="Calibri" panose="020F0502020204030204" pitchFamily="34" charset="0"/>
                <a:cs typeface="Calibri" panose="020F0502020204030204" pitchFamily="34" charset="0"/>
              </a:rPr>
              <a:t>Awards are often coupled with college access and success support services, with intensity and length of advising depending on availability of providers.</a:t>
            </a:r>
            <a:endParaRPr lang="en-US" sz="2000" dirty="0">
              <a:effectLst/>
              <a:ea typeface="Calibri" panose="020F0502020204030204" pitchFamily="34" charset="0"/>
              <a:cs typeface="Times New Roman" panose="02020603050405020304" pitchFamily="18" charset="0"/>
            </a:endParaRPr>
          </a:p>
          <a:p>
            <a:pPr marL="342900" marR="0" lvl="0" indent="-342900">
              <a:spcBef>
                <a:spcPts val="0"/>
              </a:spcBef>
              <a:spcAft>
                <a:spcPts val="1000"/>
              </a:spcAft>
              <a:buFont typeface="Arial" panose="020B0604020202020204" pitchFamily="34" charset="0"/>
              <a:buChar char="•"/>
              <a:tabLst>
                <a:tab pos="457200" algn="l"/>
              </a:tabLst>
            </a:pPr>
            <a:r>
              <a:rPr lang="en-US" sz="2000" dirty="0">
                <a:effectLst/>
                <a:ea typeface="Calibri" panose="020F0502020204030204" pitchFamily="34" charset="0"/>
                <a:cs typeface="Calibri" panose="020F0502020204030204" pitchFamily="34" charset="0"/>
              </a:rPr>
              <a:t>Awards are renewable for multiple years, usually at least four years.</a:t>
            </a:r>
          </a:p>
          <a:p>
            <a:pPr marL="342900" marR="0" lvl="0" indent="-342900">
              <a:spcBef>
                <a:spcPts val="0"/>
              </a:spcBef>
              <a:spcAft>
                <a:spcPts val="1000"/>
              </a:spcAft>
              <a:buFont typeface="Arial" panose="020B0604020202020204" pitchFamily="34" charset="0"/>
              <a:buChar char="•"/>
              <a:tabLst>
                <a:tab pos="457200" algn="l"/>
              </a:tabLst>
            </a:pPr>
            <a:r>
              <a:rPr lang="en-US" sz="2000" dirty="0">
                <a:ea typeface="Calibri" panose="020F0502020204030204" pitchFamily="34" charset="0"/>
                <a:cs typeface="Calibri" panose="020F0502020204030204" pitchFamily="34" charset="0"/>
              </a:rPr>
              <a:t>Awards are of significant enough size to fill gaps in the student’s financial aid package after federal aid, state aid, and institutional aid have been applied.</a:t>
            </a:r>
            <a:endParaRPr lang="en-US" sz="2000" dirty="0">
              <a:effectLst/>
              <a:ea typeface="Calibri" panose="020F0502020204030204" pitchFamily="34" charset="0"/>
              <a:cs typeface="Times New Roman" panose="02020603050405020304" pitchFamily="18" charset="0"/>
            </a:endParaRPr>
          </a:p>
          <a:p>
            <a:pPr marL="342900" marR="0" lvl="0" indent="-342900">
              <a:spcBef>
                <a:spcPts val="0"/>
              </a:spcBef>
              <a:spcAft>
                <a:spcPts val="1000"/>
              </a:spcAft>
              <a:buFont typeface="Arial" panose="020B0604020202020204" pitchFamily="34" charset="0"/>
              <a:buChar char="•"/>
              <a:tabLst>
                <a:tab pos="457200" algn="l"/>
              </a:tabLst>
            </a:pPr>
            <a:r>
              <a:rPr lang="en-US" sz="2000" dirty="0">
                <a:ea typeface="Calibri" panose="020F0502020204030204" pitchFamily="34" charset="0"/>
                <a:cs typeface="Calibri" panose="020F0502020204030204" pitchFamily="34" charset="0"/>
              </a:rPr>
              <a:t>A</a:t>
            </a:r>
            <a:r>
              <a:rPr lang="en-US" sz="2000" dirty="0">
                <a:effectLst/>
                <a:ea typeface="Calibri" panose="020F0502020204030204" pitchFamily="34" charset="0"/>
                <a:cs typeface="Calibri" panose="020F0502020204030204" pitchFamily="34" charset="0"/>
              </a:rPr>
              <a:t>wards are not restricted to tuition only, but able to be used for full cost of attendance. </a:t>
            </a:r>
          </a:p>
          <a:p>
            <a:endParaRPr lang="en-US" dirty="0"/>
          </a:p>
        </p:txBody>
      </p:sp>
    </p:spTree>
    <p:extLst>
      <p:ext uri="{BB962C8B-B14F-4D97-AF65-F5344CB8AC3E}">
        <p14:creationId xmlns:p14="http://schemas.microsoft.com/office/powerpoint/2010/main" val="8478565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D28DD-03FB-274B-9194-2DC0245C980E}"/>
              </a:ext>
            </a:extLst>
          </p:cNvPr>
          <p:cNvSpPr>
            <a:spLocks noGrp="1"/>
          </p:cNvSpPr>
          <p:nvPr>
            <p:ph type="title"/>
          </p:nvPr>
        </p:nvSpPr>
        <p:spPr/>
        <p:txBody>
          <a:bodyPr/>
          <a:lstStyle/>
          <a:p>
            <a:r>
              <a:rPr lang="en-US" dirty="0"/>
              <a:t>2C. Develop partnerships for support services</a:t>
            </a:r>
          </a:p>
        </p:txBody>
      </p:sp>
      <p:sp>
        <p:nvSpPr>
          <p:cNvPr id="3" name="Content Placeholder 2">
            <a:extLst>
              <a:ext uri="{FF2B5EF4-FFF2-40B4-BE49-F238E27FC236}">
                <a16:creationId xmlns:a16="http://schemas.microsoft.com/office/drawing/2014/main" id="{8C5E9040-2B74-F84B-B03E-91BF70CBE6D3}"/>
              </a:ext>
            </a:extLst>
          </p:cNvPr>
          <p:cNvSpPr>
            <a:spLocks noGrp="1"/>
          </p:cNvSpPr>
          <p:nvPr>
            <p:ph sz="half" idx="1"/>
          </p:nvPr>
        </p:nvSpPr>
        <p:spPr/>
        <p:txBody>
          <a:bodyPr/>
          <a:lstStyle/>
          <a:p>
            <a:pPr marL="342900" indent="-342900">
              <a:buFont typeface="Arial" panose="020B0604020202020204" pitchFamily="34" charset="0"/>
              <a:buChar char="•"/>
            </a:pPr>
            <a:r>
              <a:rPr lang="en-US" sz="2000" kern="1400" dirty="0">
                <a:solidFill>
                  <a:srgbClr val="000000"/>
                </a:solidFill>
                <a:effectLst/>
                <a:ea typeface="Times New Roman" panose="02020603050405020304" pitchFamily="18" charset="0"/>
              </a:rPr>
              <a:t>Partner with any college prep service providers or youth organizations to connect your current scholarship recipients with vital support services.</a:t>
            </a:r>
          </a:p>
          <a:p>
            <a:pPr marL="342900" indent="-342900">
              <a:buFont typeface="Arial" panose="020B0604020202020204" pitchFamily="34" charset="0"/>
              <a:buChar char="•"/>
            </a:pPr>
            <a:r>
              <a:rPr lang="en-US" sz="2000" dirty="0">
                <a:ea typeface="Calibri" panose="020F0502020204030204" pitchFamily="34" charset="0"/>
              </a:rPr>
              <a:t>Research shows that bringing college access and success advising services to students dramatically increases their odds of attending and completing college.</a:t>
            </a:r>
          </a:p>
          <a:p>
            <a:pPr marL="342900" indent="-342900">
              <a:buFont typeface="Arial" panose="020B0604020202020204" pitchFamily="34" charset="0"/>
              <a:buChar char="•"/>
            </a:pPr>
            <a:r>
              <a:rPr lang="en-US" sz="2000" dirty="0">
                <a:effectLst/>
                <a:ea typeface="Calibri" panose="020F0502020204030204" pitchFamily="34" charset="0"/>
              </a:rPr>
              <a:t>Quality support services help students to leverage all sources of financial aid. Return on Investment (ROI) is higher. </a:t>
            </a:r>
            <a:endParaRPr lang="en-US" sz="2000" kern="1400" dirty="0">
              <a:solidFill>
                <a:srgbClr val="000000"/>
              </a:solidFill>
              <a:effectLst/>
              <a:ea typeface="Times New Roman" panose="02020603050405020304" pitchFamily="18" charset="0"/>
            </a:endParaRPr>
          </a:p>
          <a:p>
            <a:pPr marL="342900" indent="-342900">
              <a:buFont typeface="Arial" panose="020B0604020202020204" pitchFamily="34" charset="0"/>
              <a:buChar char="•"/>
            </a:pPr>
            <a:r>
              <a:rPr lang="en-US" sz="2000" kern="1400" dirty="0">
                <a:solidFill>
                  <a:srgbClr val="000000"/>
                </a:solidFill>
                <a:ea typeface="Times New Roman" panose="02020603050405020304" pitchFamily="18" charset="0"/>
              </a:rPr>
              <a:t>An alternative is to g</a:t>
            </a:r>
            <a:r>
              <a:rPr lang="en-US" sz="2000" kern="1400" dirty="0">
                <a:solidFill>
                  <a:srgbClr val="000000"/>
                </a:solidFill>
                <a:effectLst/>
                <a:ea typeface="Times New Roman" panose="02020603050405020304" pitchFamily="18" charset="0"/>
              </a:rPr>
              <a:t>rant your strategic scholarship program dollars to an existing nonprofit agency providing </a:t>
            </a:r>
            <a:r>
              <a:rPr lang="en-US" sz="2000" kern="1400" dirty="0">
                <a:solidFill>
                  <a:srgbClr val="000000"/>
                </a:solidFill>
                <a:ea typeface="Times New Roman" panose="02020603050405020304" pitchFamily="18" charset="0"/>
              </a:rPr>
              <a:t>support services </a:t>
            </a:r>
            <a:r>
              <a:rPr lang="en-US" sz="2000" kern="1400" dirty="0">
                <a:solidFill>
                  <a:srgbClr val="000000"/>
                </a:solidFill>
                <a:effectLst/>
                <a:ea typeface="Times New Roman" panose="02020603050405020304" pitchFamily="18" charset="0"/>
              </a:rPr>
              <a:t>to youth already in their program. You provide these youth with your strategic scholarships.</a:t>
            </a:r>
          </a:p>
          <a:p>
            <a:endParaRPr lang="en-US" dirty="0"/>
          </a:p>
        </p:txBody>
      </p:sp>
    </p:spTree>
    <p:extLst>
      <p:ext uri="{BB962C8B-B14F-4D97-AF65-F5344CB8AC3E}">
        <p14:creationId xmlns:p14="http://schemas.microsoft.com/office/powerpoint/2010/main" val="16689839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D28DD-03FB-274B-9194-2DC0245C980E}"/>
              </a:ext>
            </a:extLst>
          </p:cNvPr>
          <p:cNvSpPr>
            <a:spLocks noGrp="1"/>
          </p:cNvSpPr>
          <p:nvPr>
            <p:ph type="title"/>
          </p:nvPr>
        </p:nvSpPr>
        <p:spPr/>
        <p:txBody>
          <a:bodyPr/>
          <a:lstStyle/>
          <a:p>
            <a:r>
              <a:rPr lang="en-US" dirty="0"/>
              <a:t>2D. Possible scholarship alternative</a:t>
            </a:r>
          </a:p>
        </p:txBody>
      </p:sp>
      <p:sp>
        <p:nvSpPr>
          <p:cNvPr id="3" name="Content Placeholder 2">
            <a:extLst>
              <a:ext uri="{FF2B5EF4-FFF2-40B4-BE49-F238E27FC236}">
                <a16:creationId xmlns:a16="http://schemas.microsoft.com/office/drawing/2014/main" id="{8C5E9040-2B74-F84B-B03E-91BF70CBE6D3}"/>
              </a:ext>
            </a:extLst>
          </p:cNvPr>
          <p:cNvSpPr>
            <a:spLocks noGrp="1"/>
          </p:cNvSpPr>
          <p:nvPr>
            <p:ph sz="half" idx="1"/>
          </p:nvPr>
        </p:nvSpPr>
        <p:spPr/>
        <p:txBody>
          <a:bodyPr/>
          <a:lstStyle/>
          <a:p>
            <a:pPr marL="342900" indent="-342900">
              <a:buFont typeface="Arial" panose="020B0604020202020204" pitchFamily="34" charset="0"/>
              <a:buChar char="•"/>
            </a:pPr>
            <a:r>
              <a:rPr lang="en-US" sz="2000" kern="1400" dirty="0">
                <a:solidFill>
                  <a:srgbClr val="000000"/>
                </a:solidFill>
                <a:effectLst/>
                <a:ea typeface="Times New Roman" panose="02020603050405020304" pitchFamily="18" charset="0"/>
              </a:rPr>
              <a:t>In th</a:t>
            </a:r>
            <a:r>
              <a:rPr lang="en-US" sz="2000" kern="1400" dirty="0">
                <a:solidFill>
                  <a:srgbClr val="000000"/>
                </a:solidFill>
                <a:ea typeface="Times New Roman" panose="02020603050405020304" pitchFamily="18" charset="0"/>
              </a:rPr>
              <a:t>e context of your community foundation’s goals and the charitable opportunities in your region, q</a:t>
            </a:r>
            <a:r>
              <a:rPr lang="en-US" sz="2000" kern="1400" dirty="0">
                <a:solidFill>
                  <a:srgbClr val="000000"/>
                </a:solidFill>
                <a:effectLst/>
                <a:ea typeface="Times New Roman" panose="02020603050405020304" pitchFamily="18" charset="0"/>
              </a:rPr>
              <a:t>uestion if your agency needs to keep accepting and managing new scholarship funds. (grandfather in existing funds)</a:t>
            </a:r>
          </a:p>
          <a:p>
            <a:endParaRPr lang="en-US" sz="2000" kern="1400" dirty="0">
              <a:solidFill>
                <a:srgbClr val="000000"/>
              </a:solidFill>
              <a:effectLst/>
              <a:ea typeface="Times New Roman" panose="02020603050405020304" pitchFamily="18" charset="0"/>
            </a:endParaRPr>
          </a:p>
          <a:p>
            <a:pPr marL="342900" indent="-342900">
              <a:buFont typeface="Arial" panose="020B0604020202020204" pitchFamily="34" charset="0"/>
              <a:buChar char="•"/>
            </a:pPr>
            <a:r>
              <a:rPr lang="en-US" sz="2000" kern="1400" dirty="0">
                <a:solidFill>
                  <a:srgbClr val="000000"/>
                </a:solidFill>
                <a:effectLst/>
                <a:ea typeface="Times New Roman" panose="02020603050405020304" pitchFamily="18" charset="0"/>
              </a:rPr>
              <a:t>A viable option is to focus on building college and career advising capacity for students in your area with strategic grantmaking, rather than individual scholarship funds.</a:t>
            </a:r>
          </a:p>
          <a:p>
            <a:endParaRPr lang="en-US" dirty="0"/>
          </a:p>
        </p:txBody>
      </p:sp>
    </p:spTree>
    <p:extLst>
      <p:ext uri="{BB962C8B-B14F-4D97-AF65-F5344CB8AC3E}">
        <p14:creationId xmlns:p14="http://schemas.microsoft.com/office/powerpoint/2010/main" val="41007392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D28DD-03FB-274B-9194-2DC0245C980E}"/>
              </a:ext>
            </a:extLst>
          </p:cNvPr>
          <p:cNvSpPr>
            <a:spLocks noGrp="1"/>
          </p:cNvSpPr>
          <p:nvPr>
            <p:ph type="title"/>
          </p:nvPr>
        </p:nvSpPr>
        <p:spPr/>
        <p:txBody>
          <a:bodyPr/>
          <a:lstStyle/>
          <a:p>
            <a:r>
              <a:rPr lang="en-US" dirty="0"/>
              <a:t>3. Assess your scholarship program</a:t>
            </a:r>
          </a:p>
        </p:txBody>
      </p:sp>
      <p:sp>
        <p:nvSpPr>
          <p:cNvPr id="3" name="Content Placeholder 2">
            <a:extLst>
              <a:ext uri="{FF2B5EF4-FFF2-40B4-BE49-F238E27FC236}">
                <a16:creationId xmlns:a16="http://schemas.microsoft.com/office/drawing/2014/main" id="{8C5E9040-2B74-F84B-B03E-91BF70CBE6D3}"/>
              </a:ext>
            </a:extLst>
          </p:cNvPr>
          <p:cNvSpPr>
            <a:spLocks noGrp="1"/>
          </p:cNvSpPr>
          <p:nvPr>
            <p:ph sz="half" idx="1"/>
          </p:nvPr>
        </p:nvSpPr>
        <p:spPr/>
        <p:txBody>
          <a:bodyPr/>
          <a:lstStyle/>
          <a:p>
            <a:pPr marL="342900" marR="0" lvl="0" indent="-342900" hangingPunct="1">
              <a:lnSpc>
                <a:spcPct val="106000"/>
              </a:lnSpc>
              <a:spcBef>
                <a:spcPts val="0"/>
              </a:spcBef>
              <a:spcAft>
                <a:spcPts val="800"/>
              </a:spcAft>
              <a:buFont typeface="+mj-lt"/>
              <a:buAutoNum type="alphaUcPeriod"/>
            </a:pPr>
            <a:r>
              <a:rPr lang="en-US" sz="2000" kern="1400" dirty="0">
                <a:solidFill>
                  <a:srgbClr val="000000"/>
                </a:solidFill>
                <a:ea typeface="Times New Roman" panose="02020603050405020304" pitchFamily="18" charset="0"/>
              </a:rPr>
              <a:t>Discover and incorporate</a:t>
            </a:r>
            <a:r>
              <a:rPr lang="en-US" sz="2000" kern="1400" dirty="0">
                <a:solidFill>
                  <a:srgbClr val="000000"/>
                </a:solidFill>
                <a:effectLst/>
                <a:ea typeface="Times New Roman" panose="02020603050405020304" pitchFamily="18" charset="0"/>
              </a:rPr>
              <a:t> the most effective data points for your </a:t>
            </a:r>
            <a:r>
              <a:rPr lang="en-US" sz="2000" kern="1400" dirty="0">
                <a:solidFill>
                  <a:srgbClr val="000000"/>
                </a:solidFill>
                <a:ea typeface="Times New Roman" panose="02020603050405020304" pitchFamily="18" charset="0"/>
              </a:rPr>
              <a:t>region</a:t>
            </a:r>
            <a:r>
              <a:rPr lang="en-US" sz="2000" kern="1400" dirty="0">
                <a:solidFill>
                  <a:srgbClr val="000000"/>
                </a:solidFill>
                <a:effectLst/>
                <a:ea typeface="Times New Roman" panose="02020603050405020304" pitchFamily="18" charset="0"/>
              </a:rPr>
              <a:t> when creating new scholarship program strategy.</a:t>
            </a:r>
            <a:endParaRPr lang="en-US" sz="2000" kern="1400" dirty="0">
              <a:solidFill>
                <a:srgbClr val="000000"/>
              </a:solidFill>
              <a:ea typeface="Times New Roman" panose="02020603050405020304" pitchFamily="18" charset="0"/>
            </a:endParaRPr>
          </a:p>
          <a:p>
            <a:pPr marL="342900" marR="0" lvl="0" indent="-342900" hangingPunct="1">
              <a:lnSpc>
                <a:spcPct val="106000"/>
              </a:lnSpc>
              <a:spcBef>
                <a:spcPts val="0"/>
              </a:spcBef>
              <a:spcAft>
                <a:spcPts val="800"/>
              </a:spcAft>
              <a:buFont typeface="+mj-lt"/>
              <a:buAutoNum type="alphaUcPeriod"/>
            </a:pPr>
            <a:r>
              <a:rPr lang="en-US" sz="2000" kern="1400" dirty="0">
                <a:solidFill>
                  <a:srgbClr val="000000"/>
                </a:solidFill>
                <a:effectLst/>
                <a:ea typeface="Times New Roman" panose="02020603050405020304" pitchFamily="18" charset="0"/>
              </a:rPr>
              <a:t>Closely review your current scholarship policies, procedures, and requirements to see if there are any unintended barriers to student access and success.</a:t>
            </a:r>
          </a:p>
          <a:p>
            <a:pPr marL="342900" marR="0" lvl="0" indent="-342900" hangingPunct="1">
              <a:lnSpc>
                <a:spcPct val="106000"/>
              </a:lnSpc>
              <a:spcBef>
                <a:spcPts val="0"/>
              </a:spcBef>
              <a:spcAft>
                <a:spcPts val="800"/>
              </a:spcAft>
              <a:buFont typeface="+mj-lt"/>
              <a:buAutoNum type="alphaUcPeriod"/>
            </a:pPr>
            <a:r>
              <a:rPr lang="en-US" sz="2000" kern="1400" dirty="0">
                <a:solidFill>
                  <a:srgbClr val="000000"/>
                </a:solidFill>
                <a:effectLst/>
                <a:ea typeface="Times New Roman" panose="02020603050405020304" pitchFamily="18" charset="0"/>
              </a:rPr>
              <a:t>Revise program guidelines using the data and in response to any resulting challenges from your review to boost student access and success.</a:t>
            </a:r>
          </a:p>
          <a:p>
            <a:endParaRPr lang="en-US" dirty="0"/>
          </a:p>
        </p:txBody>
      </p:sp>
    </p:spTree>
    <p:extLst>
      <p:ext uri="{BB962C8B-B14F-4D97-AF65-F5344CB8AC3E}">
        <p14:creationId xmlns:p14="http://schemas.microsoft.com/office/powerpoint/2010/main" val="5570864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D28DD-03FB-274B-9194-2DC0245C980E}"/>
              </a:ext>
            </a:extLst>
          </p:cNvPr>
          <p:cNvSpPr>
            <a:spLocks noGrp="1"/>
          </p:cNvSpPr>
          <p:nvPr>
            <p:ph type="title"/>
          </p:nvPr>
        </p:nvSpPr>
        <p:spPr/>
        <p:txBody>
          <a:bodyPr/>
          <a:lstStyle/>
          <a:p>
            <a:r>
              <a:rPr lang="en-US" dirty="0"/>
              <a:t>3A. Understand the data</a:t>
            </a:r>
          </a:p>
        </p:txBody>
      </p:sp>
      <p:sp>
        <p:nvSpPr>
          <p:cNvPr id="3" name="Content Placeholder 2">
            <a:extLst>
              <a:ext uri="{FF2B5EF4-FFF2-40B4-BE49-F238E27FC236}">
                <a16:creationId xmlns:a16="http://schemas.microsoft.com/office/drawing/2014/main" id="{8C5E9040-2B74-F84B-B03E-91BF70CBE6D3}"/>
              </a:ext>
            </a:extLst>
          </p:cNvPr>
          <p:cNvSpPr>
            <a:spLocks noGrp="1"/>
          </p:cNvSpPr>
          <p:nvPr>
            <p:ph sz="half" idx="1"/>
          </p:nvPr>
        </p:nvSpPr>
        <p:spPr/>
        <p:txBody>
          <a:bodyPr/>
          <a:lstStyle/>
          <a:p>
            <a:pPr marL="342900" indent="-342900">
              <a:buFont typeface="Arial" panose="020B0604020202020204" pitchFamily="34" charset="0"/>
              <a:buChar char="•"/>
            </a:pPr>
            <a:r>
              <a:rPr lang="en-US" kern="1400" dirty="0">
                <a:solidFill>
                  <a:srgbClr val="000000"/>
                </a:solidFill>
                <a:effectLst/>
                <a:ea typeface="Times New Roman" panose="02020603050405020304" pitchFamily="18" charset="0"/>
              </a:rPr>
              <a:t>Know the most effective data points or indicators for your community when creating new scholarship program strategy. Some k</a:t>
            </a:r>
            <a:r>
              <a:rPr lang="en-US" kern="1400" dirty="0">
                <a:solidFill>
                  <a:srgbClr val="000000"/>
                </a:solidFill>
                <a:ea typeface="Times New Roman" panose="02020603050405020304" pitchFamily="18" charset="0"/>
              </a:rPr>
              <a:t>ey points or indicators to understand:</a:t>
            </a:r>
          </a:p>
          <a:p>
            <a:pPr marL="457200">
              <a:buFont typeface="Courier New" panose="02070309020205020404" pitchFamily="49" charset="0"/>
              <a:buChar char="o"/>
            </a:pPr>
            <a:r>
              <a:rPr lang="en-US" kern="1400" dirty="0">
                <a:solidFill>
                  <a:srgbClr val="000000"/>
                </a:solidFill>
                <a:effectLst/>
                <a:ea typeface="Times New Roman" panose="02020603050405020304" pitchFamily="18" charset="0"/>
              </a:rPr>
              <a:t>% high school students completing college prep/common core curriculum</a:t>
            </a:r>
            <a:endParaRPr lang="en-US" kern="1400" dirty="0">
              <a:solidFill>
                <a:srgbClr val="000000"/>
              </a:solidFill>
              <a:ea typeface="Times New Roman" panose="02020603050405020304" pitchFamily="18" charset="0"/>
            </a:endParaRPr>
          </a:p>
          <a:p>
            <a:pPr marL="457200">
              <a:buFont typeface="Courier New" panose="02070309020205020404" pitchFamily="49" charset="0"/>
              <a:buChar char="o"/>
            </a:pPr>
            <a:r>
              <a:rPr lang="en-US" kern="1400" dirty="0">
                <a:solidFill>
                  <a:srgbClr val="000000"/>
                </a:solidFill>
                <a:effectLst/>
                <a:ea typeface="Times New Roman" panose="02020603050405020304" pitchFamily="18" charset="0"/>
              </a:rPr>
              <a:t>% high school students completing FAFSA form</a:t>
            </a:r>
            <a:endParaRPr lang="en-US" kern="1400" dirty="0">
              <a:solidFill>
                <a:srgbClr val="000000"/>
              </a:solidFill>
              <a:ea typeface="Times New Roman" panose="02020603050405020304" pitchFamily="18" charset="0"/>
            </a:endParaRPr>
          </a:p>
          <a:p>
            <a:pPr marL="457200">
              <a:buFont typeface="Courier New" panose="02070309020205020404" pitchFamily="49" charset="0"/>
              <a:buChar char="o"/>
            </a:pPr>
            <a:r>
              <a:rPr lang="en-US" kern="1400" dirty="0">
                <a:solidFill>
                  <a:srgbClr val="000000"/>
                </a:solidFill>
                <a:effectLst/>
                <a:ea typeface="Times New Roman" panose="02020603050405020304" pitchFamily="18" charset="0"/>
              </a:rPr>
              <a:t>% of seniors who enroll in postsecondary within 6 months of high school graduation</a:t>
            </a:r>
            <a:endParaRPr lang="en-US" kern="1400" dirty="0">
              <a:solidFill>
                <a:srgbClr val="000000"/>
              </a:solidFill>
              <a:ea typeface="Times New Roman" panose="02020603050405020304" pitchFamily="18" charset="0"/>
            </a:endParaRPr>
          </a:p>
          <a:p>
            <a:pPr marL="457200">
              <a:buFont typeface="Courier New" panose="02070309020205020404" pitchFamily="49" charset="0"/>
              <a:buChar char="o"/>
            </a:pPr>
            <a:r>
              <a:rPr lang="en-US" kern="1400" dirty="0">
                <a:solidFill>
                  <a:srgbClr val="000000"/>
                </a:solidFill>
                <a:effectLst/>
                <a:ea typeface="Times New Roman" panose="02020603050405020304" pitchFamily="18" charset="0"/>
              </a:rPr>
              <a:t>student enrollment by institution type (two-year, four-year, etc.) and by status (full time vs. part time)</a:t>
            </a:r>
          </a:p>
          <a:p>
            <a:pPr marL="457200">
              <a:buFont typeface="Courier New" panose="02070309020205020404" pitchFamily="49" charset="0"/>
              <a:buChar char="o"/>
            </a:pPr>
            <a:r>
              <a:rPr lang="en-US" kern="1400" dirty="0">
                <a:solidFill>
                  <a:srgbClr val="000000"/>
                </a:solidFill>
                <a:effectLst/>
                <a:ea typeface="Times New Roman" panose="02020603050405020304" pitchFamily="18" charset="0"/>
              </a:rPr>
              <a:t>year to year student persistence</a:t>
            </a:r>
          </a:p>
          <a:p>
            <a:pPr marL="342900" indent="-342900">
              <a:buFont typeface="Arial" panose="020B0604020202020204" pitchFamily="34" charset="0"/>
              <a:buChar char="•"/>
            </a:pPr>
            <a:r>
              <a:rPr lang="en-US" kern="1400" dirty="0">
                <a:solidFill>
                  <a:srgbClr val="000000"/>
                </a:solidFill>
                <a:ea typeface="Times New Roman" panose="02020603050405020304" pitchFamily="18" charset="0"/>
              </a:rPr>
              <a:t>E</a:t>
            </a:r>
            <a:r>
              <a:rPr lang="en-US" kern="1400" dirty="0">
                <a:solidFill>
                  <a:srgbClr val="000000"/>
                </a:solidFill>
                <a:effectLst/>
                <a:ea typeface="Times New Roman" panose="02020603050405020304" pitchFamily="18" charset="0"/>
              </a:rPr>
              <a:t>ach indicator should be segmented by demographic type</a:t>
            </a:r>
            <a:r>
              <a:rPr lang="en-US" kern="1400" dirty="0">
                <a:solidFill>
                  <a:srgbClr val="000000"/>
                </a:solidFill>
                <a:ea typeface="Times New Roman" panose="02020603050405020304" pitchFamily="18" charset="0"/>
              </a:rPr>
              <a:t> (gender, race/ethnicity, income level, first generation status).</a:t>
            </a:r>
            <a:endParaRPr lang="en-US" kern="1400" dirty="0">
              <a:solidFill>
                <a:srgbClr val="000000"/>
              </a:solidFill>
              <a:effectLst/>
              <a:ea typeface="Times New Roman" panose="02020603050405020304" pitchFamily="18" charset="0"/>
            </a:endParaRPr>
          </a:p>
          <a:p>
            <a:endParaRPr lang="en-US" dirty="0"/>
          </a:p>
        </p:txBody>
      </p:sp>
    </p:spTree>
    <p:extLst>
      <p:ext uri="{BB962C8B-B14F-4D97-AF65-F5344CB8AC3E}">
        <p14:creationId xmlns:p14="http://schemas.microsoft.com/office/powerpoint/2010/main" val="8438929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D28DD-03FB-274B-9194-2DC0245C980E}"/>
              </a:ext>
            </a:extLst>
          </p:cNvPr>
          <p:cNvSpPr>
            <a:spLocks noGrp="1"/>
          </p:cNvSpPr>
          <p:nvPr>
            <p:ph type="title"/>
          </p:nvPr>
        </p:nvSpPr>
        <p:spPr/>
        <p:txBody>
          <a:bodyPr/>
          <a:lstStyle/>
          <a:p>
            <a:r>
              <a:rPr lang="en-US" dirty="0"/>
              <a:t>3B. Review program policies and practices</a:t>
            </a:r>
          </a:p>
        </p:txBody>
      </p:sp>
      <p:sp>
        <p:nvSpPr>
          <p:cNvPr id="3" name="Content Placeholder 2">
            <a:extLst>
              <a:ext uri="{FF2B5EF4-FFF2-40B4-BE49-F238E27FC236}">
                <a16:creationId xmlns:a16="http://schemas.microsoft.com/office/drawing/2014/main" id="{8C5E9040-2B74-F84B-B03E-91BF70CBE6D3}"/>
              </a:ext>
            </a:extLst>
          </p:cNvPr>
          <p:cNvSpPr>
            <a:spLocks noGrp="1"/>
          </p:cNvSpPr>
          <p:nvPr>
            <p:ph sz="half" idx="1"/>
          </p:nvPr>
        </p:nvSpPr>
        <p:spPr/>
        <p:txBody>
          <a:bodyPr/>
          <a:lstStyle/>
          <a:p>
            <a:pPr marL="342900" indent="-342900">
              <a:buFont typeface="Arial" panose="020B0604020202020204" pitchFamily="34" charset="0"/>
              <a:buChar char="•"/>
            </a:pPr>
            <a:r>
              <a:rPr lang="en-US" sz="2000" kern="1400" dirty="0">
                <a:solidFill>
                  <a:srgbClr val="000000"/>
                </a:solidFill>
                <a:effectLst/>
                <a:cs typeface="Roboto" panose="02000000000000000000" pitchFamily="2" charset="0"/>
              </a:rPr>
              <a:t>Closely review scholarship policies, procedures, and requirements using external feedback. Utilize surveys and/or focus groups:</a:t>
            </a:r>
          </a:p>
          <a:p>
            <a:pPr marL="457200">
              <a:buFont typeface="Courier New" panose="02070309020205020404" pitchFamily="49" charset="0"/>
              <a:buChar char="o"/>
            </a:pPr>
            <a:r>
              <a:rPr lang="en-US" sz="2000" kern="1400" dirty="0">
                <a:solidFill>
                  <a:srgbClr val="000000"/>
                </a:solidFill>
                <a:cs typeface="Roboto" panose="02000000000000000000" pitchFamily="2" charset="0"/>
              </a:rPr>
              <a:t>High school students</a:t>
            </a:r>
            <a:endParaRPr lang="en-US" sz="2000" kern="1400" dirty="0">
              <a:solidFill>
                <a:srgbClr val="000000"/>
              </a:solidFill>
              <a:effectLst/>
              <a:cs typeface="Roboto" panose="02000000000000000000" pitchFamily="2" charset="0"/>
            </a:endParaRPr>
          </a:p>
          <a:p>
            <a:pPr marL="457200">
              <a:buFont typeface="Courier New" panose="02070309020205020404" pitchFamily="49" charset="0"/>
              <a:buChar char="o"/>
            </a:pPr>
            <a:r>
              <a:rPr lang="en-US" sz="2000" kern="1400" dirty="0">
                <a:solidFill>
                  <a:srgbClr val="000000"/>
                </a:solidFill>
                <a:effectLst/>
                <a:cs typeface="Roboto" panose="02000000000000000000" pitchFamily="2" charset="0"/>
              </a:rPr>
              <a:t>Current scholarship recipients</a:t>
            </a:r>
          </a:p>
          <a:p>
            <a:pPr marL="457200">
              <a:buFont typeface="Courier New" panose="02070309020205020404" pitchFamily="49" charset="0"/>
              <a:buChar char="o"/>
            </a:pPr>
            <a:r>
              <a:rPr lang="en-US" sz="2000" kern="1400" dirty="0">
                <a:solidFill>
                  <a:srgbClr val="000000"/>
                </a:solidFill>
                <a:cs typeface="Roboto" panose="02000000000000000000" pitchFamily="2" charset="0"/>
              </a:rPr>
              <a:t>High school counselors</a:t>
            </a:r>
          </a:p>
          <a:p>
            <a:pPr marL="457200">
              <a:buFont typeface="Courier New" panose="02070309020205020404" pitchFamily="49" charset="0"/>
              <a:buChar char="o"/>
            </a:pPr>
            <a:r>
              <a:rPr lang="en-US" sz="2000" kern="1400" dirty="0">
                <a:solidFill>
                  <a:srgbClr val="000000"/>
                </a:solidFill>
                <a:effectLst/>
                <a:cs typeface="Roboto" panose="02000000000000000000" pitchFamily="2" charset="0"/>
              </a:rPr>
              <a:t>Key staff contacts at local higher education institutions</a:t>
            </a:r>
          </a:p>
          <a:p>
            <a:endParaRPr lang="en-US" sz="2000" kern="1400" dirty="0">
              <a:solidFill>
                <a:srgbClr val="000000"/>
              </a:solidFill>
              <a:cs typeface="Roboto" panose="02000000000000000000" pitchFamily="2" charset="0"/>
            </a:endParaRPr>
          </a:p>
          <a:p>
            <a:pPr marL="342900" indent="-342900">
              <a:buFont typeface="Arial" panose="020B0604020202020204" pitchFamily="34" charset="0"/>
              <a:buChar char="•"/>
            </a:pPr>
            <a:r>
              <a:rPr lang="en-US" sz="2000" kern="1400" dirty="0">
                <a:solidFill>
                  <a:srgbClr val="000000"/>
                </a:solidFill>
                <a:cs typeface="Roboto" panose="02000000000000000000" pitchFamily="2" charset="0"/>
              </a:rPr>
              <a:t>Ask for </a:t>
            </a:r>
            <a:r>
              <a:rPr lang="en-US" sz="2000" kern="1400" dirty="0">
                <a:solidFill>
                  <a:srgbClr val="000000"/>
                </a:solidFill>
                <a:effectLst/>
                <a:cs typeface="Roboto" panose="02000000000000000000" pitchFamily="2" charset="0"/>
              </a:rPr>
              <a:t>opinions about student-facing issues: application challenges, forms, process and evaluation concerns, payment issues, and support service needs.</a:t>
            </a:r>
            <a:endParaRPr lang="en-US" sz="2000" kern="1400" dirty="0">
              <a:solidFill>
                <a:srgbClr val="000000"/>
              </a:solidFill>
              <a:cs typeface="Roboto" panose="02000000000000000000" pitchFamily="2" charset="0"/>
            </a:endParaRPr>
          </a:p>
          <a:p>
            <a:endParaRPr lang="en-US" dirty="0"/>
          </a:p>
        </p:txBody>
      </p:sp>
    </p:spTree>
    <p:extLst>
      <p:ext uri="{BB962C8B-B14F-4D97-AF65-F5344CB8AC3E}">
        <p14:creationId xmlns:p14="http://schemas.microsoft.com/office/powerpoint/2010/main" val="33176203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D28DD-03FB-274B-9194-2DC0245C980E}"/>
              </a:ext>
            </a:extLst>
          </p:cNvPr>
          <p:cNvSpPr>
            <a:spLocks noGrp="1"/>
          </p:cNvSpPr>
          <p:nvPr>
            <p:ph type="title"/>
          </p:nvPr>
        </p:nvSpPr>
        <p:spPr/>
        <p:txBody>
          <a:bodyPr/>
          <a:lstStyle/>
          <a:p>
            <a:r>
              <a:rPr lang="en-US" dirty="0"/>
              <a:t>3C. Revise program guidelines</a:t>
            </a:r>
          </a:p>
        </p:txBody>
      </p:sp>
      <p:sp>
        <p:nvSpPr>
          <p:cNvPr id="3" name="Content Placeholder 2">
            <a:extLst>
              <a:ext uri="{FF2B5EF4-FFF2-40B4-BE49-F238E27FC236}">
                <a16:creationId xmlns:a16="http://schemas.microsoft.com/office/drawing/2014/main" id="{8C5E9040-2B74-F84B-B03E-91BF70CBE6D3}"/>
              </a:ext>
            </a:extLst>
          </p:cNvPr>
          <p:cNvSpPr>
            <a:spLocks noGrp="1"/>
          </p:cNvSpPr>
          <p:nvPr>
            <p:ph sz="half" idx="1"/>
          </p:nvPr>
        </p:nvSpPr>
        <p:spPr/>
        <p:txBody>
          <a:bodyPr/>
          <a:lstStyle/>
          <a:p>
            <a:pPr marL="342900" indent="-342900">
              <a:buFont typeface="Arial" panose="020B0604020202020204" pitchFamily="34" charset="0"/>
              <a:buChar char="•"/>
            </a:pPr>
            <a:r>
              <a:rPr lang="en-US" sz="2000" kern="1400" dirty="0">
                <a:solidFill>
                  <a:srgbClr val="000000"/>
                </a:solidFill>
                <a:effectLst/>
                <a:ea typeface="Times New Roman" panose="02020603050405020304" pitchFamily="18" charset="0"/>
              </a:rPr>
              <a:t>Use the data and the stakeholder feedback to drive new program strategy and to revise overall program guidelines</a:t>
            </a:r>
          </a:p>
          <a:p>
            <a:pPr marL="342900" indent="-342900">
              <a:buFont typeface="Arial" panose="020B0604020202020204" pitchFamily="34" charset="0"/>
              <a:buChar char="•"/>
            </a:pPr>
            <a:r>
              <a:rPr lang="en-US" sz="2000" kern="1400" dirty="0">
                <a:solidFill>
                  <a:srgbClr val="000000"/>
                </a:solidFill>
                <a:ea typeface="Times New Roman" panose="02020603050405020304" pitchFamily="18" charset="0"/>
              </a:rPr>
              <a:t>Produce r</a:t>
            </a:r>
            <a:r>
              <a:rPr lang="en-US" sz="2000" kern="1400" dirty="0">
                <a:solidFill>
                  <a:srgbClr val="000000"/>
                </a:solidFill>
                <a:effectLst/>
                <a:ea typeface="Times New Roman" panose="02020603050405020304" pitchFamily="18" charset="0"/>
              </a:rPr>
              <a:t>efreshed scholarship applications that remove barriers to student understanding and success</a:t>
            </a:r>
          </a:p>
          <a:p>
            <a:pPr marL="342900" indent="-342900">
              <a:buFont typeface="Arial" panose="020B0604020202020204" pitchFamily="34" charset="0"/>
              <a:buChar char="•"/>
            </a:pPr>
            <a:r>
              <a:rPr lang="en-US" sz="2000" kern="1400" dirty="0">
                <a:solidFill>
                  <a:srgbClr val="000000"/>
                </a:solidFill>
                <a:ea typeface="Times New Roman" panose="02020603050405020304" pitchFamily="18" charset="0"/>
              </a:rPr>
              <a:t>Create r</a:t>
            </a:r>
            <a:r>
              <a:rPr lang="en-US" sz="2000" kern="1400" dirty="0">
                <a:solidFill>
                  <a:srgbClr val="000000"/>
                </a:solidFill>
                <a:effectLst/>
                <a:ea typeface="Times New Roman" panose="02020603050405020304" pitchFamily="18" charset="0"/>
              </a:rPr>
              <a:t>enewable awards for multiple years</a:t>
            </a:r>
            <a:endParaRPr lang="en-US" sz="2000" kern="1400" dirty="0">
              <a:solidFill>
                <a:srgbClr val="000000"/>
              </a:solidFill>
              <a:ea typeface="Times New Roman" panose="02020603050405020304" pitchFamily="18" charset="0"/>
            </a:endParaRPr>
          </a:p>
          <a:p>
            <a:pPr marL="342900" indent="-342900">
              <a:buFont typeface="Arial" panose="020B0604020202020204" pitchFamily="34" charset="0"/>
              <a:buChar char="•"/>
            </a:pPr>
            <a:r>
              <a:rPr lang="en-US" sz="2000" kern="1400" dirty="0">
                <a:solidFill>
                  <a:srgbClr val="000000"/>
                </a:solidFill>
                <a:ea typeface="Times New Roman" panose="02020603050405020304" pitchFamily="18" charset="0"/>
              </a:rPr>
              <a:t>Aim for significant a</a:t>
            </a:r>
            <a:r>
              <a:rPr lang="en-US" sz="2000" kern="1400" dirty="0">
                <a:solidFill>
                  <a:srgbClr val="000000"/>
                </a:solidFill>
                <a:effectLst/>
                <a:ea typeface="Times New Roman" panose="02020603050405020304" pitchFamily="18" charset="0"/>
              </a:rPr>
              <a:t>ward amounts each year that are relevant to gaps in student financial aid packages</a:t>
            </a:r>
          </a:p>
          <a:p>
            <a:pPr marL="342900" indent="-342900">
              <a:buFont typeface="Arial" panose="020B0604020202020204" pitchFamily="34" charset="0"/>
              <a:buChar char="•"/>
            </a:pPr>
            <a:r>
              <a:rPr lang="en-US" sz="2000" kern="1400" dirty="0">
                <a:solidFill>
                  <a:srgbClr val="000000"/>
                </a:solidFill>
                <a:ea typeface="Times New Roman" panose="02020603050405020304" pitchFamily="18" charset="0"/>
              </a:rPr>
              <a:t>Find ways to institute c</a:t>
            </a:r>
            <a:r>
              <a:rPr lang="en-US" sz="2000" kern="1400" dirty="0">
                <a:solidFill>
                  <a:srgbClr val="000000"/>
                </a:solidFill>
                <a:effectLst/>
                <a:ea typeface="Times New Roman" panose="02020603050405020304" pitchFamily="18" charset="0"/>
              </a:rPr>
              <a:t>onnections to college prep support services</a:t>
            </a:r>
          </a:p>
          <a:p>
            <a:endParaRPr lang="en-US" dirty="0"/>
          </a:p>
        </p:txBody>
      </p:sp>
    </p:spTree>
    <p:extLst>
      <p:ext uri="{BB962C8B-B14F-4D97-AF65-F5344CB8AC3E}">
        <p14:creationId xmlns:p14="http://schemas.microsoft.com/office/powerpoint/2010/main" val="1881135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D28DD-03FB-274B-9194-2DC0245C980E}"/>
              </a:ext>
            </a:extLst>
          </p:cNvPr>
          <p:cNvSpPr>
            <a:spLocks noGrp="1"/>
          </p:cNvSpPr>
          <p:nvPr>
            <p:ph type="title"/>
          </p:nvPr>
        </p:nvSpPr>
        <p:spPr/>
        <p:txBody>
          <a:bodyPr/>
          <a:lstStyle/>
          <a:p>
            <a:r>
              <a:rPr lang="en-US" dirty="0"/>
              <a:t>4. Educate key stakeholders</a:t>
            </a:r>
          </a:p>
        </p:txBody>
      </p:sp>
      <p:sp>
        <p:nvSpPr>
          <p:cNvPr id="3" name="Content Placeholder 2">
            <a:extLst>
              <a:ext uri="{FF2B5EF4-FFF2-40B4-BE49-F238E27FC236}">
                <a16:creationId xmlns:a16="http://schemas.microsoft.com/office/drawing/2014/main" id="{8C5E9040-2B74-F84B-B03E-91BF70CBE6D3}"/>
              </a:ext>
            </a:extLst>
          </p:cNvPr>
          <p:cNvSpPr>
            <a:spLocks noGrp="1"/>
          </p:cNvSpPr>
          <p:nvPr>
            <p:ph sz="half" idx="1"/>
          </p:nvPr>
        </p:nvSpPr>
        <p:spPr/>
        <p:txBody>
          <a:bodyPr/>
          <a:lstStyle/>
          <a:p>
            <a:pPr marL="457200" marR="0" lvl="0" indent="-457200" hangingPunct="1">
              <a:lnSpc>
                <a:spcPct val="106000"/>
              </a:lnSpc>
              <a:spcBef>
                <a:spcPts val="0"/>
              </a:spcBef>
              <a:spcAft>
                <a:spcPts val="800"/>
              </a:spcAft>
              <a:buFont typeface="+mj-lt"/>
              <a:buAutoNum type="alphaUcPeriod"/>
            </a:pPr>
            <a:r>
              <a:rPr lang="en-US" sz="2000" kern="1400" dirty="0">
                <a:solidFill>
                  <a:srgbClr val="000000"/>
                </a:solidFill>
                <a:effectLst/>
                <a:ea typeface="Times New Roman" panose="02020603050405020304" pitchFamily="18" charset="0"/>
              </a:rPr>
              <a:t>Assess level of knowledge and interest from foundation board members and staff regarding a more impactful scholarship program.</a:t>
            </a:r>
          </a:p>
          <a:p>
            <a:pPr marL="457200" marR="0" lvl="0" indent="-457200" hangingPunct="1">
              <a:lnSpc>
                <a:spcPct val="106000"/>
              </a:lnSpc>
              <a:spcBef>
                <a:spcPts val="0"/>
              </a:spcBef>
              <a:spcAft>
                <a:spcPts val="800"/>
              </a:spcAft>
              <a:buFont typeface="+mj-lt"/>
              <a:buAutoNum type="alphaUcPeriod"/>
            </a:pPr>
            <a:r>
              <a:rPr lang="en-US" sz="2000" kern="1400" dirty="0">
                <a:solidFill>
                  <a:srgbClr val="000000"/>
                </a:solidFill>
                <a:ea typeface="Times New Roman" panose="02020603050405020304" pitchFamily="18" charset="0"/>
              </a:rPr>
              <a:t>A</a:t>
            </a:r>
            <a:r>
              <a:rPr lang="en-US" sz="2000" kern="1400" dirty="0">
                <a:solidFill>
                  <a:srgbClr val="000000"/>
                </a:solidFill>
                <a:effectLst/>
                <a:ea typeface="Times New Roman" panose="02020603050405020304" pitchFamily="18" charset="0"/>
              </a:rPr>
              <a:t>dopt g</a:t>
            </a:r>
            <a:r>
              <a:rPr lang="en-US" sz="2000" kern="1400" dirty="0">
                <a:solidFill>
                  <a:srgbClr val="000000"/>
                </a:solidFill>
                <a:ea typeface="Times New Roman" panose="02020603050405020304" pitchFamily="18" charset="0"/>
              </a:rPr>
              <a:t>oals or guiding principles for the scholarship program.</a:t>
            </a:r>
            <a:endParaRPr lang="en-US" sz="2000" kern="1400" dirty="0">
              <a:solidFill>
                <a:srgbClr val="000000"/>
              </a:solidFill>
              <a:effectLst/>
              <a:ea typeface="Times New Roman" panose="02020603050405020304" pitchFamily="18" charset="0"/>
            </a:endParaRPr>
          </a:p>
          <a:p>
            <a:pPr marL="457200" marR="0" lvl="0" indent="-457200" hangingPunct="1">
              <a:lnSpc>
                <a:spcPct val="106000"/>
              </a:lnSpc>
              <a:spcBef>
                <a:spcPts val="0"/>
              </a:spcBef>
              <a:spcAft>
                <a:spcPts val="800"/>
              </a:spcAft>
              <a:buFont typeface="+mj-lt"/>
              <a:buAutoNum type="alphaUcPeriod"/>
            </a:pPr>
            <a:r>
              <a:rPr lang="en-US" sz="2000" kern="1400" dirty="0">
                <a:solidFill>
                  <a:srgbClr val="000000"/>
                </a:solidFill>
                <a:effectLst/>
                <a:ea typeface="Times New Roman" panose="02020603050405020304" pitchFamily="18" charset="0"/>
              </a:rPr>
              <a:t>After establishing new </a:t>
            </a:r>
            <a:r>
              <a:rPr lang="en-US" sz="2000" kern="1400" dirty="0">
                <a:solidFill>
                  <a:srgbClr val="000000"/>
                </a:solidFill>
                <a:ea typeface="Times New Roman" panose="02020603050405020304" pitchFamily="18" charset="0"/>
              </a:rPr>
              <a:t>fund </a:t>
            </a:r>
            <a:r>
              <a:rPr lang="en-US" sz="2000" kern="1400" dirty="0">
                <a:solidFill>
                  <a:srgbClr val="000000"/>
                </a:solidFill>
                <a:effectLst/>
                <a:ea typeface="Times New Roman" panose="02020603050405020304" pitchFamily="18" charset="0"/>
              </a:rPr>
              <a:t>guidelines, redesign foundation scholarship forms and agreements used in a donor-facing way.</a:t>
            </a:r>
          </a:p>
          <a:p>
            <a:pPr marL="457200" marR="0" lvl="0" indent="-457200" hangingPunct="1">
              <a:lnSpc>
                <a:spcPct val="106000"/>
              </a:lnSpc>
              <a:spcBef>
                <a:spcPts val="0"/>
              </a:spcBef>
              <a:spcAft>
                <a:spcPts val="800"/>
              </a:spcAft>
              <a:buFont typeface="+mj-lt"/>
              <a:buAutoNum type="alphaUcPeriod"/>
            </a:pPr>
            <a:r>
              <a:rPr lang="en-US" sz="2000" kern="1400" dirty="0">
                <a:solidFill>
                  <a:srgbClr val="000000"/>
                </a:solidFill>
                <a:effectLst/>
                <a:ea typeface="Times New Roman" panose="02020603050405020304" pitchFamily="18" charset="0"/>
              </a:rPr>
              <a:t>Develop </a:t>
            </a:r>
            <a:r>
              <a:rPr lang="en-US" sz="2000" kern="1400" dirty="0">
                <a:solidFill>
                  <a:srgbClr val="000000"/>
                </a:solidFill>
                <a:ea typeface="Times New Roman" panose="02020603050405020304" pitchFamily="18" charset="0"/>
              </a:rPr>
              <a:t>strategic messaging aimed at new donors for scholarship support: a </a:t>
            </a:r>
            <a:r>
              <a:rPr lang="en-US" sz="2000" kern="1400" dirty="0">
                <a:solidFill>
                  <a:srgbClr val="000000"/>
                </a:solidFill>
                <a:effectLst/>
                <a:ea typeface="Times New Roman" panose="02020603050405020304" pitchFamily="18" charset="0"/>
              </a:rPr>
              <a:t>specific case for support and a draft of talking points for prospective scholarship donor conversations. Introduce the new concepts to current donors as well, in a </a:t>
            </a:r>
            <a:r>
              <a:rPr lang="en-US" sz="2000" kern="1400">
                <a:solidFill>
                  <a:srgbClr val="000000"/>
                </a:solidFill>
                <a:effectLst/>
                <a:ea typeface="Times New Roman" panose="02020603050405020304" pitchFamily="18" charset="0"/>
              </a:rPr>
              <a:t>separate effort.</a:t>
            </a:r>
            <a:endParaRPr lang="en-US" sz="2000" kern="1400" dirty="0">
              <a:solidFill>
                <a:srgbClr val="000000"/>
              </a:solidFill>
              <a:effectLst/>
              <a:ea typeface="Times New Roman" panose="02020603050405020304" pitchFamily="18" charset="0"/>
            </a:endParaRPr>
          </a:p>
          <a:p>
            <a:endParaRPr lang="en-US" dirty="0"/>
          </a:p>
        </p:txBody>
      </p:sp>
    </p:spTree>
    <p:extLst>
      <p:ext uri="{BB962C8B-B14F-4D97-AF65-F5344CB8AC3E}">
        <p14:creationId xmlns:p14="http://schemas.microsoft.com/office/powerpoint/2010/main" val="12312457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D28DD-03FB-274B-9194-2DC0245C980E}"/>
              </a:ext>
            </a:extLst>
          </p:cNvPr>
          <p:cNvSpPr>
            <a:spLocks noGrp="1"/>
          </p:cNvSpPr>
          <p:nvPr>
            <p:ph type="title"/>
          </p:nvPr>
        </p:nvSpPr>
        <p:spPr/>
        <p:txBody>
          <a:bodyPr>
            <a:normAutofit fontScale="90000"/>
          </a:bodyPr>
          <a:lstStyle/>
          <a:p>
            <a:r>
              <a:rPr lang="en-US" dirty="0"/>
              <a:t>4A. Level of interest/knowledge from internal stakeholders</a:t>
            </a:r>
          </a:p>
        </p:txBody>
      </p:sp>
      <p:sp>
        <p:nvSpPr>
          <p:cNvPr id="3" name="Content Placeholder 2">
            <a:extLst>
              <a:ext uri="{FF2B5EF4-FFF2-40B4-BE49-F238E27FC236}">
                <a16:creationId xmlns:a16="http://schemas.microsoft.com/office/drawing/2014/main" id="{8C5E9040-2B74-F84B-B03E-91BF70CBE6D3}"/>
              </a:ext>
            </a:extLst>
          </p:cNvPr>
          <p:cNvSpPr>
            <a:spLocks noGrp="1"/>
          </p:cNvSpPr>
          <p:nvPr>
            <p:ph sz="half" idx="1"/>
          </p:nvPr>
        </p:nvSpPr>
        <p:spPr/>
        <p:txBody>
          <a:bodyPr/>
          <a:lstStyle/>
          <a:p>
            <a:pPr marL="342900" indent="-342900">
              <a:buFont typeface="Arial" panose="020B0604020202020204" pitchFamily="34" charset="0"/>
              <a:buChar char="•"/>
            </a:pPr>
            <a:r>
              <a:rPr lang="en-US" sz="2000" kern="1400" dirty="0">
                <a:solidFill>
                  <a:srgbClr val="000000"/>
                </a:solidFill>
                <a:cs typeface="Roboto" panose="02000000000000000000" pitchFamily="2" charset="0"/>
              </a:rPr>
              <a:t>Gauge</a:t>
            </a:r>
            <a:r>
              <a:rPr lang="en-US" sz="2000" kern="1400" dirty="0">
                <a:solidFill>
                  <a:srgbClr val="000000"/>
                </a:solidFill>
                <a:effectLst/>
                <a:cs typeface="Roboto" panose="02000000000000000000" pitchFamily="2" charset="0"/>
              </a:rPr>
              <a:t> level of </a:t>
            </a:r>
            <a:r>
              <a:rPr lang="en-US" sz="2000" u="sng" kern="1400" dirty="0">
                <a:solidFill>
                  <a:srgbClr val="000000"/>
                </a:solidFill>
                <a:effectLst/>
                <a:cs typeface="Roboto" panose="02000000000000000000" pitchFamily="2" charset="0"/>
              </a:rPr>
              <a:t>interest</a:t>
            </a:r>
            <a:r>
              <a:rPr lang="en-US" sz="2000" kern="1400" dirty="0">
                <a:solidFill>
                  <a:srgbClr val="000000"/>
                </a:solidFill>
                <a:effectLst/>
                <a:cs typeface="Roboto" panose="02000000000000000000" pitchFamily="2" charset="0"/>
              </a:rPr>
              <a:t> from foundation staff </a:t>
            </a:r>
            <a:r>
              <a:rPr lang="en-US" sz="2000" kern="1400" dirty="0">
                <a:solidFill>
                  <a:srgbClr val="000000"/>
                </a:solidFill>
                <a:cs typeface="Roboto" panose="02000000000000000000" pitchFamily="2" charset="0"/>
              </a:rPr>
              <a:t>and </a:t>
            </a:r>
            <a:r>
              <a:rPr lang="en-US" sz="2000" kern="1400" dirty="0">
                <a:solidFill>
                  <a:srgbClr val="000000"/>
                </a:solidFill>
                <a:effectLst/>
                <a:cs typeface="Roboto" panose="02000000000000000000" pitchFamily="2" charset="0"/>
              </a:rPr>
              <a:t>board members regarding a transition to more impactful scholarship program</a:t>
            </a:r>
          </a:p>
          <a:p>
            <a:pPr marL="457200">
              <a:buFont typeface="Courier New" panose="02070309020205020404" pitchFamily="49" charset="0"/>
              <a:buChar char="o"/>
            </a:pPr>
            <a:r>
              <a:rPr lang="en-US" sz="2000" kern="1400" dirty="0">
                <a:solidFill>
                  <a:srgbClr val="000000"/>
                </a:solidFill>
                <a:cs typeface="Roboto" panose="02000000000000000000" pitchFamily="2" charset="0"/>
              </a:rPr>
              <a:t>Recognition of pain points?</a:t>
            </a:r>
          </a:p>
          <a:p>
            <a:pPr marL="457200">
              <a:buFont typeface="Courier New" panose="02070309020205020404" pitchFamily="49" charset="0"/>
              <a:buChar char="o"/>
            </a:pPr>
            <a:r>
              <a:rPr lang="en-US" sz="2000" kern="1400" dirty="0">
                <a:solidFill>
                  <a:srgbClr val="000000"/>
                </a:solidFill>
                <a:effectLst/>
                <a:cs typeface="Roboto" panose="02000000000000000000" pitchFamily="2" charset="0"/>
              </a:rPr>
              <a:t>Willingness to listen to ideas?</a:t>
            </a:r>
          </a:p>
          <a:p>
            <a:pPr marL="342900" indent="-342900">
              <a:buFont typeface="Arial" panose="020B0604020202020204" pitchFamily="34" charset="0"/>
              <a:buChar char="•"/>
            </a:pPr>
            <a:endParaRPr lang="en-US" sz="2000" kern="1400" dirty="0">
              <a:solidFill>
                <a:srgbClr val="000000"/>
              </a:solidFill>
              <a:cs typeface="Roboto" panose="02000000000000000000" pitchFamily="2" charset="0"/>
            </a:endParaRPr>
          </a:p>
          <a:p>
            <a:pPr marL="342900" indent="-342900">
              <a:buFont typeface="Arial" panose="020B0604020202020204" pitchFamily="34" charset="0"/>
              <a:buChar char="•"/>
            </a:pPr>
            <a:r>
              <a:rPr lang="en-US" sz="2000" kern="1400" dirty="0">
                <a:solidFill>
                  <a:srgbClr val="000000"/>
                </a:solidFill>
                <a:cs typeface="Roboto" panose="02000000000000000000" pitchFamily="2" charset="0"/>
              </a:rPr>
              <a:t>Assess level of </a:t>
            </a:r>
            <a:r>
              <a:rPr lang="en-US" sz="2000" u="sng" kern="1400" dirty="0">
                <a:solidFill>
                  <a:srgbClr val="000000"/>
                </a:solidFill>
                <a:cs typeface="Roboto" panose="02000000000000000000" pitchFamily="2" charset="0"/>
              </a:rPr>
              <a:t>knowledge</a:t>
            </a:r>
            <a:r>
              <a:rPr lang="en-US" sz="2000" kern="1400" dirty="0">
                <a:solidFill>
                  <a:srgbClr val="000000"/>
                </a:solidFill>
                <a:cs typeface="Roboto" panose="02000000000000000000" pitchFamily="2" charset="0"/>
              </a:rPr>
              <a:t> held by foundation staff and board members regarding what it takes to make change in the scholarship program</a:t>
            </a:r>
          </a:p>
          <a:p>
            <a:pPr marL="457200">
              <a:buFont typeface="Courier New" panose="02070309020205020404" pitchFamily="49" charset="0"/>
              <a:buChar char="o"/>
            </a:pPr>
            <a:r>
              <a:rPr lang="en-US" sz="2000" kern="1400" dirty="0">
                <a:solidFill>
                  <a:srgbClr val="000000"/>
                </a:solidFill>
                <a:cs typeface="Roboto" panose="02000000000000000000" pitchFamily="2" charset="0"/>
              </a:rPr>
              <a:t>Do you need to educate internal stakeholders on what the process will involve?</a:t>
            </a:r>
          </a:p>
          <a:p>
            <a:pPr marL="457200">
              <a:buFont typeface="Courier New" panose="02070309020205020404" pitchFamily="49" charset="0"/>
              <a:buChar char="o"/>
            </a:pPr>
            <a:r>
              <a:rPr lang="en-US" sz="2000" kern="1400" dirty="0">
                <a:solidFill>
                  <a:srgbClr val="000000"/>
                </a:solidFill>
                <a:cs typeface="Roboto" panose="02000000000000000000" pitchFamily="2" charset="0"/>
              </a:rPr>
              <a:t>Are additional resources from research, publications, or experts needed to impart the necessary knowledge?</a:t>
            </a:r>
          </a:p>
          <a:p>
            <a:endParaRPr lang="en-US" dirty="0"/>
          </a:p>
        </p:txBody>
      </p:sp>
    </p:spTree>
    <p:extLst>
      <p:ext uri="{BB962C8B-B14F-4D97-AF65-F5344CB8AC3E}">
        <p14:creationId xmlns:p14="http://schemas.microsoft.com/office/powerpoint/2010/main" val="27840717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D28DD-03FB-274B-9194-2DC0245C980E}"/>
              </a:ext>
            </a:extLst>
          </p:cNvPr>
          <p:cNvSpPr>
            <a:spLocks noGrp="1"/>
          </p:cNvSpPr>
          <p:nvPr>
            <p:ph type="title"/>
          </p:nvPr>
        </p:nvSpPr>
        <p:spPr/>
        <p:txBody>
          <a:bodyPr/>
          <a:lstStyle/>
          <a:p>
            <a:r>
              <a:rPr lang="en-US" dirty="0"/>
              <a:t>4B. Adopt a goal or guiding principles</a:t>
            </a:r>
          </a:p>
        </p:txBody>
      </p:sp>
      <p:sp>
        <p:nvSpPr>
          <p:cNvPr id="3" name="Content Placeholder 2">
            <a:extLst>
              <a:ext uri="{FF2B5EF4-FFF2-40B4-BE49-F238E27FC236}">
                <a16:creationId xmlns:a16="http://schemas.microsoft.com/office/drawing/2014/main" id="{8C5E9040-2B74-F84B-B03E-91BF70CBE6D3}"/>
              </a:ext>
            </a:extLst>
          </p:cNvPr>
          <p:cNvSpPr>
            <a:spLocks noGrp="1"/>
          </p:cNvSpPr>
          <p:nvPr>
            <p:ph sz="half" idx="1"/>
          </p:nvPr>
        </p:nvSpPr>
        <p:spPr/>
        <p:txBody>
          <a:bodyPr/>
          <a:lstStyle/>
          <a:p>
            <a:pPr marL="0" indent="0">
              <a:spcBef>
                <a:spcPts val="1200"/>
              </a:spcBef>
              <a:buNone/>
            </a:pPr>
            <a:r>
              <a:rPr lang="en-US" sz="2000" b="1" dirty="0">
                <a:solidFill>
                  <a:srgbClr val="0070C0"/>
                </a:solidFill>
                <a:cs typeface="Arial"/>
              </a:rPr>
              <a:t>Consider developing a statement of guiding principles for the scholarship program.</a:t>
            </a:r>
          </a:p>
          <a:p>
            <a:pPr marL="0" indent="0">
              <a:spcBef>
                <a:spcPts val="1200"/>
              </a:spcBef>
              <a:buNone/>
            </a:pPr>
            <a:r>
              <a:rPr lang="en-US" sz="2000" dirty="0">
                <a:cs typeface="Arial"/>
              </a:rPr>
              <a:t>Here is an example of a statement:</a:t>
            </a:r>
            <a:endParaRPr lang="en-US" sz="2000" dirty="0">
              <a:cs typeface="Arial" panose="020B0604020202020204" pitchFamily="34" charset="0"/>
            </a:endParaRPr>
          </a:p>
          <a:p>
            <a:pPr marL="0" indent="0">
              <a:spcBef>
                <a:spcPts val="1200"/>
              </a:spcBef>
              <a:buNone/>
            </a:pPr>
            <a:r>
              <a:rPr lang="en-US" sz="2000" i="1" dirty="0">
                <a:cs typeface="Arial" panose="020B0604020202020204" pitchFamily="34" charset="0"/>
              </a:rPr>
              <a:t>“</a:t>
            </a:r>
            <a:r>
              <a:rPr lang="en-US" sz="2000" i="1" dirty="0">
                <a:cs typeface="Arial"/>
              </a:rPr>
              <a:t>The guiding principles of the XYZ Community Foundation scholarship program:</a:t>
            </a:r>
          </a:p>
          <a:p>
            <a:pPr marL="0" indent="0">
              <a:spcBef>
                <a:spcPts val="1200"/>
              </a:spcBef>
              <a:buNone/>
            </a:pPr>
            <a:r>
              <a:rPr lang="en-US" sz="2000" i="1" dirty="0">
                <a:cs typeface="Arial"/>
              </a:rPr>
              <a:t>a. We provide scholarships to XYZ County residents from low-income backgrounds to enroll in and complete a postsecondary credential or degree.</a:t>
            </a:r>
          </a:p>
          <a:p>
            <a:pPr marL="0" indent="0">
              <a:spcBef>
                <a:spcPts val="1200"/>
              </a:spcBef>
              <a:buNone/>
            </a:pPr>
            <a:r>
              <a:rPr lang="en-US" sz="2000" i="1" dirty="0">
                <a:cs typeface="Arial"/>
              </a:rPr>
              <a:t>b. We educate and advise donors on the needs of XYZ County students pursuing postsecondary education, and invite these donors to partner with the Foundation in providing impactful financial support.”</a:t>
            </a:r>
            <a:endParaRPr lang="en-US" sz="2000" i="1" dirty="0">
              <a:cs typeface="Arial" panose="020B0604020202020204" pitchFamily="34" charset="0"/>
            </a:endParaRPr>
          </a:p>
          <a:p>
            <a:pPr marL="0" indent="0">
              <a:buNone/>
            </a:pPr>
            <a:endParaRPr lang="en-US" sz="2000" dirty="0">
              <a:effectLst/>
              <a:ea typeface="Calibri" panose="020F0502020204030204" pitchFamily="34" charset="0"/>
            </a:endParaRPr>
          </a:p>
          <a:p>
            <a:pPr marL="0" indent="0">
              <a:buNone/>
            </a:pPr>
            <a:r>
              <a:rPr lang="en-US" sz="2000" dirty="0">
                <a:effectLst/>
                <a:ea typeface="Calibri" panose="020F0502020204030204" pitchFamily="34" charset="0"/>
              </a:rPr>
              <a:t>This is a two-part statement, representing that the Foundation feels that both students and donors are important partners or clients, not just donors.</a:t>
            </a:r>
            <a:endParaRPr lang="en-US" sz="2000" dirty="0"/>
          </a:p>
          <a:p>
            <a:endParaRPr lang="en-US" dirty="0"/>
          </a:p>
        </p:txBody>
      </p:sp>
    </p:spTree>
    <p:extLst>
      <p:ext uri="{BB962C8B-B14F-4D97-AF65-F5344CB8AC3E}">
        <p14:creationId xmlns:p14="http://schemas.microsoft.com/office/powerpoint/2010/main" val="33242265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D28DD-03FB-274B-9194-2DC0245C980E}"/>
              </a:ext>
            </a:extLst>
          </p:cNvPr>
          <p:cNvSpPr>
            <a:spLocks noGrp="1"/>
          </p:cNvSpPr>
          <p:nvPr>
            <p:ph type="title"/>
          </p:nvPr>
        </p:nvSpPr>
        <p:spPr/>
        <p:txBody>
          <a:bodyPr/>
          <a:lstStyle/>
          <a:p>
            <a:r>
              <a:rPr lang="en-US" dirty="0"/>
              <a:t>National College attainment network (NCAN)</a:t>
            </a:r>
          </a:p>
        </p:txBody>
      </p:sp>
      <p:sp>
        <p:nvSpPr>
          <p:cNvPr id="3" name="Content Placeholder 2">
            <a:extLst>
              <a:ext uri="{FF2B5EF4-FFF2-40B4-BE49-F238E27FC236}">
                <a16:creationId xmlns:a16="http://schemas.microsoft.com/office/drawing/2014/main" id="{8C5E9040-2B74-F84B-B03E-91BF70CBE6D3}"/>
              </a:ext>
            </a:extLst>
          </p:cNvPr>
          <p:cNvSpPr>
            <a:spLocks noGrp="1"/>
          </p:cNvSpPr>
          <p:nvPr>
            <p:ph sz="half" idx="1"/>
          </p:nvPr>
        </p:nvSpPr>
        <p:spPr/>
        <p:txBody>
          <a:bodyPr/>
          <a:lstStyle/>
          <a:p>
            <a:pPr marL="0" indent="0">
              <a:lnSpc>
                <a:spcPct val="100000"/>
              </a:lnSpc>
              <a:spcBef>
                <a:spcPts val="0"/>
              </a:spcBef>
              <a:buNone/>
            </a:pPr>
            <a:r>
              <a:rPr lang="en-US" sz="2000" b="1" kern="0" dirty="0">
                <a:solidFill>
                  <a:srgbClr val="0070C0"/>
                </a:solidFill>
              </a:rPr>
              <a:t>Vision:</a:t>
            </a:r>
          </a:p>
          <a:p>
            <a:pPr>
              <a:lnSpc>
                <a:spcPct val="100000"/>
              </a:lnSpc>
              <a:spcBef>
                <a:spcPts val="0"/>
              </a:spcBef>
            </a:pPr>
            <a:r>
              <a:rPr lang="en-US" sz="2000" kern="0" dirty="0">
                <a:effectLst/>
              </a:rPr>
              <a:t>All students have an equitable opportunity to achieve social and economic mobility through higher education. </a:t>
            </a:r>
          </a:p>
          <a:p>
            <a:pPr marL="0" indent="0">
              <a:lnSpc>
                <a:spcPct val="100000"/>
              </a:lnSpc>
              <a:spcBef>
                <a:spcPts val="0"/>
              </a:spcBef>
              <a:buNone/>
            </a:pPr>
            <a:endParaRPr lang="en-US" sz="900" kern="0" dirty="0"/>
          </a:p>
          <a:p>
            <a:pPr marL="0" indent="0">
              <a:lnSpc>
                <a:spcPct val="100000"/>
              </a:lnSpc>
              <a:spcBef>
                <a:spcPts val="0"/>
              </a:spcBef>
              <a:buNone/>
            </a:pPr>
            <a:r>
              <a:rPr lang="en-US" sz="2000" b="1" kern="0" dirty="0">
                <a:solidFill>
                  <a:srgbClr val="0070C0"/>
                </a:solidFill>
              </a:rPr>
              <a:t>Mission:</a:t>
            </a:r>
          </a:p>
          <a:p>
            <a:pPr>
              <a:lnSpc>
                <a:spcPct val="100000"/>
              </a:lnSpc>
              <a:spcBef>
                <a:spcPts val="0"/>
              </a:spcBef>
            </a:pPr>
            <a:r>
              <a:rPr lang="en-US" sz="2000" kern="0" dirty="0"/>
              <a:t>T</a:t>
            </a:r>
            <a:r>
              <a:rPr lang="en-US" sz="2000" kern="0" dirty="0">
                <a:effectLst/>
              </a:rPr>
              <a:t>o build, strengthen, and empower communities and stakeholders to close equity gaps in postsecondary attainment for all students</a:t>
            </a:r>
            <a:r>
              <a:rPr lang="en-US" sz="2000" b="0" i="0" kern="0" dirty="0">
                <a:solidFill>
                  <a:srgbClr val="555555"/>
                </a:solidFill>
                <a:effectLst/>
              </a:rPr>
              <a:t>.</a:t>
            </a:r>
          </a:p>
          <a:p>
            <a:pPr marL="0" indent="0">
              <a:lnSpc>
                <a:spcPct val="100000"/>
              </a:lnSpc>
              <a:spcBef>
                <a:spcPts val="0"/>
              </a:spcBef>
              <a:buNone/>
            </a:pPr>
            <a:endParaRPr lang="en-US" sz="900" b="1" kern="0" dirty="0">
              <a:solidFill>
                <a:srgbClr val="0070C0"/>
              </a:solidFill>
            </a:endParaRPr>
          </a:p>
          <a:p>
            <a:pPr marL="0" indent="0">
              <a:lnSpc>
                <a:spcPct val="100000"/>
              </a:lnSpc>
              <a:spcBef>
                <a:spcPts val="0"/>
              </a:spcBef>
              <a:buNone/>
            </a:pPr>
            <a:r>
              <a:rPr lang="en-US" sz="2000" b="1" kern="0" dirty="0">
                <a:solidFill>
                  <a:srgbClr val="0070C0"/>
                </a:solidFill>
              </a:rPr>
              <a:t>We accomplish this by carrying out:</a:t>
            </a:r>
          </a:p>
          <a:p>
            <a:pPr marL="0" indent="0">
              <a:lnSpc>
                <a:spcPct val="100000"/>
              </a:lnSpc>
              <a:spcBef>
                <a:spcPts val="0"/>
              </a:spcBef>
              <a:buNone/>
            </a:pPr>
            <a:endParaRPr lang="en-US" sz="900" b="1" kern="0" dirty="0">
              <a:solidFill>
                <a:srgbClr val="0070C0"/>
              </a:solidFill>
            </a:endParaRPr>
          </a:p>
          <a:p>
            <a:pPr marL="0" indent="0">
              <a:lnSpc>
                <a:spcPct val="100000"/>
              </a:lnSpc>
              <a:spcBef>
                <a:spcPts val="0"/>
              </a:spcBef>
              <a:buNone/>
            </a:pPr>
            <a:r>
              <a:rPr lang="en-US" sz="2000" kern="0" dirty="0"/>
              <a:t>1. Capacity Building in College Prep, Scholarship, and Career Advising Fields</a:t>
            </a:r>
          </a:p>
          <a:p>
            <a:pPr marL="0" indent="0">
              <a:lnSpc>
                <a:spcPct val="100000"/>
              </a:lnSpc>
              <a:spcBef>
                <a:spcPts val="0"/>
              </a:spcBef>
              <a:buNone/>
            </a:pPr>
            <a:r>
              <a:rPr lang="en-US" sz="2000" kern="0" dirty="0"/>
              <a:t>2. Policy and Advocacy at the Federal Level</a:t>
            </a:r>
          </a:p>
          <a:p>
            <a:pPr marL="0" indent="0">
              <a:lnSpc>
                <a:spcPct val="100000"/>
              </a:lnSpc>
              <a:spcBef>
                <a:spcPts val="0"/>
              </a:spcBef>
              <a:buNone/>
            </a:pPr>
            <a:r>
              <a:rPr lang="en-US" sz="2000" kern="0" dirty="0"/>
              <a:t>3. Data Analysis, Benchmarking, and Evaluation</a:t>
            </a:r>
          </a:p>
          <a:p>
            <a:endParaRPr lang="en-US" dirty="0"/>
          </a:p>
        </p:txBody>
      </p:sp>
    </p:spTree>
    <p:extLst>
      <p:ext uri="{BB962C8B-B14F-4D97-AF65-F5344CB8AC3E}">
        <p14:creationId xmlns:p14="http://schemas.microsoft.com/office/powerpoint/2010/main" val="24855548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D28DD-03FB-274B-9194-2DC0245C980E}"/>
              </a:ext>
            </a:extLst>
          </p:cNvPr>
          <p:cNvSpPr>
            <a:spLocks noGrp="1"/>
          </p:cNvSpPr>
          <p:nvPr>
            <p:ph type="title"/>
          </p:nvPr>
        </p:nvSpPr>
        <p:spPr/>
        <p:txBody>
          <a:bodyPr/>
          <a:lstStyle/>
          <a:p>
            <a:r>
              <a:rPr lang="en-US" dirty="0"/>
              <a:t>4C. Redesign guidelines and forms used with donors</a:t>
            </a:r>
          </a:p>
        </p:txBody>
      </p:sp>
      <p:sp>
        <p:nvSpPr>
          <p:cNvPr id="3" name="Content Placeholder 2">
            <a:extLst>
              <a:ext uri="{FF2B5EF4-FFF2-40B4-BE49-F238E27FC236}">
                <a16:creationId xmlns:a16="http://schemas.microsoft.com/office/drawing/2014/main" id="{8C5E9040-2B74-F84B-B03E-91BF70CBE6D3}"/>
              </a:ext>
            </a:extLst>
          </p:cNvPr>
          <p:cNvSpPr>
            <a:spLocks noGrp="1"/>
          </p:cNvSpPr>
          <p:nvPr>
            <p:ph sz="half" idx="1"/>
          </p:nvPr>
        </p:nvSpPr>
        <p:spPr/>
        <p:txBody>
          <a:bodyPr/>
          <a:lstStyle/>
          <a:p>
            <a:pPr marL="342900" indent="-342900">
              <a:buFont typeface="Arial" panose="020B0604020202020204" pitchFamily="34" charset="0"/>
              <a:buChar char="•"/>
            </a:pPr>
            <a:r>
              <a:rPr lang="en-US" sz="2000" kern="1400" dirty="0">
                <a:solidFill>
                  <a:srgbClr val="000000"/>
                </a:solidFill>
                <a:effectLst/>
                <a:ea typeface="Times New Roman" panose="02020603050405020304" pitchFamily="18" charset="0"/>
              </a:rPr>
              <a:t>After establishing new program </a:t>
            </a:r>
            <a:r>
              <a:rPr lang="en-US" sz="2000" kern="1400" dirty="0">
                <a:solidFill>
                  <a:srgbClr val="000000"/>
                </a:solidFill>
                <a:ea typeface="Times New Roman" panose="02020603050405020304" pitchFamily="18" charset="0"/>
              </a:rPr>
              <a:t>principles</a:t>
            </a:r>
            <a:r>
              <a:rPr lang="en-US" sz="2000" kern="1400" dirty="0">
                <a:solidFill>
                  <a:srgbClr val="000000"/>
                </a:solidFill>
                <a:effectLst/>
                <a:ea typeface="Times New Roman" panose="02020603050405020304" pitchFamily="18" charset="0"/>
              </a:rPr>
              <a:t>, review all foundation scholarship forms and agreements </a:t>
            </a:r>
            <a:r>
              <a:rPr lang="en-US" sz="2000" kern="1400" dirty="0">
                <a:solidFill>
                  <a:srgbClr val="000000"/>
                </a:solidFill>
                <a:ea typeface="Times New Roman" panose="02020603050405020304" pitchFamily="18" charset="0"/>
              </a:rPr>
              <a:t>that are donor-facing</a:t>
            </a:r>
            <a:r>
              <a:rPr lang="en-US" sz="2000" kern="1400" dirty="0">
                <a:solidFill>
                  <a:srgbClr val="000000"/>
                </a:solidFill>
                <a:effectLst/>
                <a:ea typeface="Times New Roman" panose="02020603050405020304" pitchFamily="18" charset="0"/>
              </a:rPr>
              <a:t> (external partners) and establish a </a:t>
            </a:r>
            <a:r>
              <a:rPr lang="en-US" sz="2000" kern="1400" dirty="0">
                <a:solidFill>
                  <a:srgbClr val="000000"/>
                </a:solidFill>
                <a:ea typeface="Times New Roman" panose="02020603050405020304" pitchFamily="18" charset="0"/>
              </a:rPr>
              <a:t>new </a:t>
            </a:r>
            <a:r>
              <a:rPr lang="en-US" sz="2000" kern="1400" dirty="0">
                <a:solidFill>
                  <a:srgbClr val="000000"/>
                </a:solidFill>
                <a:effectLst/>
                <a:ea typeface="Times New Roman" panose="02020603050405020304" pitchFamily="18" charset="0"/>
              </a:rPr>
              <a:t>framework for: </a:t>
            </a:r>
          </a:p>
          <a:p>
            <a:pPr marL="342900" indent="-342900">
              <a:buFont typeface="Arial" panose="020B0604020202020204" pitchFamily="34" charset="0"/>
              <a:buChar char="•"/>
            </a:pPr>
            <a:r>
              <a:rPr lang="en-US" sz="2000" kern="1400" dirty="0">
                <a:solidFill>
                  <a:srgbClr val="000000"/>
                </a:solidFill>
                <a:effectLst/>
                <a:ea typeface="Times New Roman" panose="02020603050405020304" pitchFamily="18" charset="0"/>
              </a:rPr>
              <a:t>New minimum eligibility and fund requirements (amounts to open funds, use of funds for scholarships and support)</a:t>
            </a:r>
          </a:p>
          <a:p>
            <a:pPr marL="342900" indent="-342900">
              <a:buFont typeface="Arial" panose="020B0604020202020204" pitchFamily="34" charset="0"/>
              <a:buChar char="•"/>
            </a:pPr>
            <a:r>
              <a:rPr lang="en-US" sz="2000" kern="1400" dirty="0">
                <a:solidFill>
                  <a:srgbClr val="000000"/>
                </a:solidFill>
                <a:ea typeface="Times New Roman" panose="02020603050405020304" pitchFamily="18" charset="0"/>
              </a:rPr>
              <a:t>New fund requirements (renewable awards, fees by fund type)</a:t>
            </a:r>
          </a:p>
          <a:p>
            <a:pPr marL="342900" indent="-342900">
              <a:buFont typeface="Arial" panose="020B0604020202020204" pitchFamily="34" charset="0"/>
              <a:buChar char="•"/>
            </a:pPr>
            <a:r>
              <a:rPr lang="en-US" sz="2000" kern="1400" dirty="0">
                <a:solidFill>
                  <a:srgbClr val="000000"/>
                </a:solidFill>
                <a:ea typeface="Times New Roman" panose="02020603050405020304" pitchFamily="18" charset="0"/>
              </a:rPr>
              <a:t>A</a:t>
            </a:r>
            <a:r>
              <a:rPr lang="en-US" sz="2000" kern="1400" dirty="0">
                <a:solidFill>
                  <a:srgbClr val="000000"/>
                </a:solidFill>
                <a:effectLst/>
                <a:ea typeface="Times New Roman" panose="02020603050405020304" pitchFamily="18" charset="0"/>
              </a:rPr>
              <a:t> reduced amount of allowable selection criteria</a:t>
            </a:r>
          </a:p>
          <a:p>
            <a:pPr marL="342900" indent="-342900">
              <a:buFont typeface="Arial" panose="020B0604020202020204" pitchFamily="34" charset="0"/>
              <a:buChar char="•"/>
            </a:pPr>
            <a:r>
              <a:rPr lang="en-US" sz="2000" kern="1400" dirty="0">
                <a:solidFill>
                  <a:srgbClr val="000000"/>
                </a:solidFill>
                <a:ea typeface="Times New Roman" panose="02020603050405020304" pitchFamily="18" charset="0"/>
              </a:rPr>
              <a:t>R</a:t>
            </a:r>
            <a:r>
              <a:rPr lang="en-US" sz="2000" kern="1400" dirty="0">
                <a:solidFill>
                  <a:srgbClr val="000000"/>
                </a:solidFill>
                <a:effectLst/>
                <a:ea typeface="Times New Roman" panose="02020603050405020304" pitchFamily="18" charset="0"/>
              </a:rPr>
              <a:t>anking of selection criteria in preference order</a:t>
            </a:r>
            <a:endParaRPr lang="en-US" sz="2000" kern="1400" dirty="0">
              <a:solidFill>
                <a:srgbClr val="000000"/>
              </a:solidFill>
              <a:ea typeface="Times New Roman" panose="02020603050405020304" pitchFamily="18" charset="0"/>
            </a:endParaRPr>
          </a:p>
          <a:p>
            <a:pPr marL="342900" indent="-342900">
              <a:buFont typeface="Arial" panose="020B0604020202020204" pitchFamily="34" charset="0"/>
              <a:buChar char="•"/>
            </a:pPr>
            <a:r>
              <a:rPr lang="en-US" sz="2000" kern="1400" dirty="0">
                <a:solidFill>
                  <a:srgbClr val="000000"/>
                </a:solidFill>
                <a:ea typeface="Times New Roman" panose="02020603050405020304" pitchFamily="18" charset="0"/>
              </a:rPr>
              <a:t>Building in m</a:t>
            </a:r>
            <a:r>
              <a:rPr lang="en-US" sz="2000" kern="1400" dirty="0">
                <a:solidFill>
                  <a:srgbClr val="000000"/>
                </a:solidFill>
                <a:effectLst/>
                <a:ea typeface="Times New Roman" panose="02020603050405020304" pitchFamily="18" charset="0"/>
              </a:rPr>
              <a:t>ore flexibility for the foundation for future fluctuations in count and amount</a:t>
            </a:r>
          </a:p>
          <a:p>
            <a:endParaRPr lang="en-US" dirty="0"/>
          </a:p>
        </p:txBody>
      </p:sp>
    </p:spTree>
    <p:extLst>
      <p:ext uri="{BB962C8B-B14F-4D97-AF65-F5344CB8AC3E}">
        <p14:creationId xmlns:p14="http://schemas.microsoft.com/office/powerpoint/2010/main" val="35124356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D28DD-03FB-274B-9194-2DC0245C980E}"/>
              </a:ext>
            </a:extLst>
          </p:cNvPr>
          <p:cNvSpPr>
            <a:spLocks noGrp="1"/>
          </p:cNvSpPr>
          <p:nvPr>
            <p:ph type="title"/>
          </p:nvPr>
        </p:nvSpPr>
        <p:spPr/>
        <p:txBody>
          <a:bodyPr/>
          <a:lstStyle/>
          <a:p>
            <a:r>
              <a:rPr lang="en-US" dirty="0"/>
              <a:t>4D. Develop strategic messaging </a:t>
            </a:r>
          </a:p>
        </p:txBody>
      </p:sp>
      <p:sp>
        <p:nvSpPr>
          <p:cNvPr id="3" name="Content Placeholder 2">
            <a:extLst>
              <a:ext uri="{FF2B5EF4-FFF2-40B4-BE49-F238E27FC236}">
                <a16:creationId xmlns:a16="http://schemas.microsoft.com/office/drawing/2014/main" id="{8C5E9040-2B74-F84B-B03E-91BF70CBE6D3}"/>
              </a:ext>
            </a:extLst>
          </p:cNvPr>
          <p:cNvSpPr>
            <a:spLocks noGrp="1"/>
          </p:cNvSpPr>
          <p:nvPr>
            <p:ph sz="half" idx="1"/>
          </p:nvPr>
        </p:nvSpPr>
        <p:spPr/>
        <p:txBody>
          <a:bodyPr/>
          <a:lstStyle/>
          <a:p>
            <a:pPr marL="0" indent="0">
              <a:buNone/>
            </a:pPr>
            <a:r>
              <a:rPr lang="en-US" sz="2000" b="1" kern="1400" dirty="0">
                <a:solidFill>
                  <a:srgbClr val="0070C0"/>
                </a:solidFill>
                <a:effectLst/>
                <a:ea typeface="Times New Roman" panose="02020603050405020304" pitchFamily="18" charset="0"/>
              </a:rPr>
              <a:t>Improve</a:t>
            </a:r>
            <a:r>
              <a:rPr lang="en-US" sz="2000" b="1" kern="1400" dirty="0">
                <a:solidFill>
                  <a:srgbClr val="0070C0"/>
                </a:solidFill>
                <a:ea typeface="Times New Roman" panose="02020603050405020304" pitchFamily="18" charset="0"/>
              </a:rPr>
              <a:t> external strategic messaging for new scholarship support, using:</a:t>
            </a:r>
          </a:p>
          <a:p>
            <a:pPr marL="342900" indent="-342900">
              <a:buFont typeface="Arial" panose="020B0604020202020204" pitchFamily="34" charset="0"/>
              <a:buChar char="•"/>
            </a:pPr>
            <a:r>
              <a:rPr lang="en-US" sz="2000" kern="1400" dirty="0">
                <a:solidFill>
                  <a:srgbClr val="000000"/>
                </a:solidFill>
                <a:ea typeface="Times New Roman" panose="02020603050405020304" pitchFamily="18" charset="0"/>
              </a:rPr>
              <a:t>A case for support. This is a persuasive document, not a program brochure with requirements. It is a combination of “head and heart” including:</a:t>
            </a:r>
          </a:p>
          <a:p>
            <a:pPr marL="457200" marR="0" indent="-342900">
              <a:spcAft>
                <a:spcPts val="0"/>
              </a:spcAft>
              <a:buFont typeface="Courier New" panose="02070309020205020404" pitchFamily="49" charset="0"/>
              <a:buChar char="o"/>
            </a:pPr>
            <a:r>
              <a:rPr lang="en-US" sz="2000" dirty="0">
                <a:effectLst/>
                <a:ea typeface="Calibri" panose="020F0502020204030204" pitchFamily="34" charset="0"/>
                <a:cs typeface="Calibri" panose="020F0502020204030204" pitchFamily="34" charset="0"/>
              </a:rPr>
              <a:t>Relevant data points</a:t>
            </a:r>
            <a:endParaRPr lang="en-US" sz="2000" dirty="0">
              <a:effectLst/>
              <a:ea typeface="Calibri" panose="020F0502020204030204" pitchFamily="34" charset="0"/>
              <a:cs typeface="Times New Roman" panose="02020603050405020304" pitchFamily="18" charset="0"/>
            </a:endParaRPr>
          </a:p>
          <a:p>
            <a:pPr marL="457200" marR="0" indent="-342900">
              <a:spcAft>
                <a:spcPts val="0"/>
              </a:spcAft>
              <a:buFont typeface="Courier New" panose="02070309020205020404" pitchFamily="49" charset="0"/>
              <a:buChar char="o"/>
            </a:pPr>
            <a:r>
              <a:rPr lang="en-US" sz="2000" dirty="0">
                <a:effectLst/>
                <a:ea typeface="Calibri" panose="020F0502020204030204" pitchFamily="34" charset="0"/>
                <a:cs typeface="Calibri" panose="020F0502020204030204" pitchFamily="34" charset="0"/>
              </a:rPr>
              <a:t>Real stories of student needs in your area</a:t>
            </a:r>
            <a:endParaRPr lang="en-US" sz="2000" dirty="0">
              <a:effectLst/>
              <a:ea typeface="Calibri" panose="020F0502020204030204" pitchFamily="34" charset="0"/>
              <a:cs typeface="Times New Roman" panose="02020603050405020304" pitchFamily="18" charset="0"/>
            </a:endParaRPr>
          </a:p>
          <a:p>
            <a:pPr marL="457200" marR="0" indent="-342900">
              <a:spcAft>
                <a:spcPts val="0"/>
              </a:spcAft>
              <a:buFont typeface="Courier New" panose="02070309020205020404" pitchFamily="49" charset="0"/>
              <a:buChar char="o"/>
            </a:pPr>
            <a:r>
              <a:rPr lang="en-US" sz="2000" dirty="0">
                <a:effectLst/>
                <a:ea typeface="Calibri" panose="020F0502020204030204" pitchFamily="34" charset="0"/>
                <a:cs typeface="Calibri" panose="020F0502020204030204" pitchFamily="34" charset="0"/>
              </a:rPr>
              <a:t>How your strategic, need-based initiative is filling the needs</a:t>
            </a:r>
            <a:endParaRPr lang="en-US" sz="2000" dirty="0">
              <a:effectLst/>
              <a:ea typeface="Calibri" panose="020F0502020204030204" pitchFamily="34" charset="0"/>
              <a:cs typeface="Times New Roman" panose="02020603050405020304" pitchFamily="18" charset="0"/>
            </a:endParaRPr>
          </a:p>
          <a:p>
            <a:pPr marL="457200" marR="0" indent="-342900">
              <a:spcAft>
                <a:spcPts val="0"/>
              </a:spcAft>
              <a:buFont typeface="Courier New" panose="02070309020205020404" pitchFamily="49" charset="0"/>
              <a:buChar char="o"/>
            </a:pPr>
            <a:r>
              <a:rPr lang="en-US" sz="2000" dirty="0">
                <a:effectLst/>
                <a:ea typeface="Calibri" panose="020F0502020204030204" pitchFamily="34" charset="0"/>
                <a:cs typeface="Calibri" panose="020F0502020204030204" pitchFamily="34" charset="0"/>
              </a:rPr>
              <a:t>Why your foundation is the best place to donate</a:t>
            </a:r>
            <a:endParaRPr lang="en-US" sz="2000" dirty="0">
              <a:effectLst/>
              <a:ea typeface="Calibri" panose="020F0502020204030204" pitchFamily="34" charset="0"/>
              <a:cs typeface="Times New Roman" panose="02020603050405020304" pitchFamily="18" charset="0"/>
            </a:endParaRPr>
          </a:p>
          <a:p>
            <a:pPr marL="457200" marR="0" indent="-342900">
              <a:spcAft>
                <a:spcPts val="0"/>
              </a:spcAft>
              <a:buFont typeface="Courier New" panose="02070309020205020404" pitchFamily="49" charset="0"/>
              <a:buChar char="o"/>
            </a:pPr>
            <a:r>
              <a:rPr lang="en-US" sz="2000" dirty="0">
                <a:effectLst/>
                <a:ea typeface="Calibri" panose="020F0502020204030204" pitchFamily="34" charset="0"/>
                <a:cs typeface="Calibri" panose="020F0502020204030204" pitchFamily="34" charset="0"/>
              </a:rPr>
              <a:t>A menu of options or ways a donor could participate in the initiative</a:t>
            </a:r>
            <a:endParaRPr lang="en-US" sz="2000" dirty="0">
              <a:effectLst/>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en-US" sz="2000" kern="1400" dirty="0">
                <a:solidFill>
                  <a:srgbClr val="000000"/>
                </a:solidFill>
                <a:effectLst/>
                <a:ea typeface="Times New Roman" panose="02020603050405020304" pitchFamily="18" charset="0"/>
              </a:rPr>
              <a:t>Talking points for prospective scholarship donor conversations. This is an outline to guide staff members when leading meetings with prospective contributors, and how to answer questions from donors.</a:t>
            </a:r>
          </a:p>
          <a:p>
            <a:endParaRPr lang="en-US" dirty="0"/>
          </a:p>
        </p:txBody>
      </p:sp>
    </p:spTree>
    <p:extLst>
      <p:ext uri="{BB962C8B-B14F-4D97-AF65-F5344CB8AC3E}">
        <p14:creationId xmlns:p14="http://schemas.microsoft.com/office/powerpoint/2010/main" val="36254480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D28DD-03FB-274B-9194-2DC0245C980E}"/>
              </a:ext>
            </a:extLst>
          </p:cNvPr>
          <p:cNvSpPr>
            <a:spLocks noGrp="1"/>
          </p:cNvSpPr>
          <p:nvPr>
            <p:ph type="title"/>
          </p:nvPr>
        </p:nvSpPr>
        <p:spPr/>
        <p:txBody>
          <a:bodyPr/>
          <a:lstStyle/>
          <a:p>
            <a:r>
              <a:rPr lang="en-US" dirty="0"/>
              <a:t>Wrap up</a:t>
            </a:r>
          </a:p>
        </p:txBody>
      </p:sp>
      <p:sp>
        <p:nvSpPr>
          <p:cNvPr id="3" name="Content Placeholder 2">
            <a:extLst>
              <a:ext uri="{FF2B5EF4-FFF2-40B4-BE49-F238E27FC236}">
                <a16:creationId xmlns:a16="http://schemas.microsoft.com/office/drawing/2014/main" id="{8C5E9040-2B74-F84B-B03E-91BF70CBE6D3}"/>
              </a:ext>
            </a:extLst>
          </p:cNvPr>
          <p:cNvSpPr>
            <a:spLocks noGrp="1"/>
          </p:cNvSpPr>
          <p:nvPr>
            <p:ph sz="half" idx="1"/>
          </p:nvPr>
        </p:nvSpPr>
        <p:spPr>
          <a:xfrm>
            <a:off x="420514" y="1695735"/>
            <a:ext cx="11339982" cy="4351338"/>
          </a:xfrm>
        </p:spPr>
        <p:txBody>
          <a:bodyPr/>
          <a:lstStyle/>
          <a:p>
            <a:r>
              <a:rPr lang="en-US" b="1" dirty="0">
                <a:solidFill>
                  <a:srgbClr val="0070C0"/>
                </a:solidFill>
              </a:rPr>
              <a:t>The Better FAFSA</a:t>
            </a:r>
            <a:r>
              <a:rPr lang="en-US" dirty="0"/>
              <a:t>. Take advantage of the valuable </a:t>
            </a:r>
            <a:r>
              <a:rPr lang="en-US"/>
              <a:t>resources available.</a:t>
            </a:r>
            <a:endParaRPr lang="en-US" dirty="0"/>
          </a:p>
          <a:p>
            <a:r>
              <a:rPr lang="en-US" sz="2000" b="1" dirty="0">
                <a:solidFill>
                  <a:srgbClr val="0070C0"/>
                </a:solidFill>
                <a:ea typeface="Calibri" panose="020F0502020204030204" pitchFamily="34" charset="0"/>
                <a:cs typeface="Calibri" panose="020F0502020204030204" pitchFamily="34" charset="0"/>
              </a:rPr>
              <a:t>Make Change</a:t>
            </a:r>
            <a:r>
              <a:rPr lang="en-US" sz="2000" b="1" dirty="0">
                <a:effectLst/>
                <a:ea typeface="Calibri" panose="020F0502020204030204" pitchFamily="34" charset="0"/>
                <a:cs typeface="Calibri" panose="020F0502020204030204" pitchFamily="34" charset="0"/>
              </a:rPr>
              <a:t>. </a:t>
            </a:r>
            <a:r>
              <a:rPr lang="en-US" sz="2000" dirty="0">
                <a:effectLst/>
                <a:ea typeface="Calibri" panose="020F0502020204030204" pitchFamily="34" charset="0"/>
                <a:cs typeface="Calibri" panose="020F0502020204030204" pitchFamily="34" charset="0"/>
              </a:rPr>
              <a:t>Think about how you can </a:t>
            </a:r>
            <a:r>
              <a:rPr lang="en-US" sz="2000" dirty="0">
                <a:ea typeface="Calibri" panose="020F0502020204030204" pitchFamily="34" charset="0"/>
                <a:cs typeface="Calibri" panose="020F0502020204030204" pitchFamily="34" charset="0"/>
              </a:rPr>
              <a:t>guide </a:t>
            </a:r>
            <a:r>
              <a:rPr lang="en-US" sz="2000" dirty="0">
                <a:effectLst/>
                <a:ea typeface="Calibri" panose="020F0502020204030204" pitchFamily="34" charset="0"/>
                <a:cs typeface="Calibri" panose="020F0502020204030204" pitchFamily="34" charset="0"/>
              </a:rPr>
              <a:t>scholarship programs to become more impactful. Even small steps are worth it.</a:t>
            </a:r>
            <a:endParaRPr lang="en-US" sz="2000" dirty="0">
              <a:effectLst/>
              <a:ea typeface="Calibri" panose="020F0502020204030204" pitchFamily="34" charset="0"/>
              <a:cs typeface="Times New Roman" panose="02020603050405020304" pitchFamily="18" charset="0"/>
            </a:endParaRPr>
          </a:p>
          <a:p>
            <a:pPr marR="0"/>
            <a:r>
              <a:rPr lang="en-US" sz="2000" b="1" dirty="0">
                <a:solidFill>
                  <a:srgbClr val="0070C0"/>
                </a:solidFill>
                <a:ea typeface="Calibri" panose="020F0502020204030204" pitchFamily="34" charset="0"/>
                <a:cs typeface="Calibri" panose="020F0502020204030204" pitchFamily="34" charset="0"/>
              </a:rPr>
              <a:t>Ask and wonder</a:t>
            </a:r>
            <a:r>
              <a:rPr lang="en-US" sz="2000" b="1" dirty="0">
                <a:ea typeface="Calibri" panose="020F0502020204030204" pitchFamily="34" charset="0"/>
                <a:cs typeface="Calibri" panose="020F0502020204030204" pitchFamily="34" charset="0"/>
              </a:rPr>
              <a:t>. </a:t>
            </a:r>
            <a:r>
              <a:rPr lang="en-US" sz="2000" dirty="0">
                <a:ea typeface="Calibri" panose="020F0502020204030204" pitchFamily="34" charset="0"/>
                <a:cs typeface="Calibri" panose="020F0502020204030204" pitchFamily="34" charset="0"/>
              </a:rPr>
              <a:t>W</a:t>
            </a:r>
            <a:r>
              <a:rPr lang="en-US" sz="2000" dirty="0">
                <a:effectLst/>
                <a:ea typeface="Calibri" panose="020F0502020204030204" pitchFamily="34" charset="0"/>
                <a:cs typeface="Calibri" panose="020F0502020204030204" pitchFamily="34" charset="0"/>
              </a:rPr>
              <a:t>hat </a:t>
            </a:r>
            <a:r>
              <a:rPr lang="en-US" sz="2000" dirty="0">
                <a:ea typeface="Calibri" panose="020F0502020204030204" pitchFamily="34" charset="0"/>
                <a:cs typeface="Calibri" panose="020F0502020204030204" pitchFamily="34" charset="0"/>
              </a:rPr>
              <a:t>are the guiding principles </a:t>
            </a:r>
            <a:r>
              <a:rPr lang="en-US" sz="2000" dirty="0">
                <a:effectLst/>
                <a:ea typeface="Calibri" panose="020F0502020204030204" pitchFamily="34" charset="0"/>
                <a:cs typeface="Calibri" panose="020F0502020204030204" pitchFamily="34" charset="0"/>
              </a:rPr>
              <a:t>of the scholarship program – what ar</a:t>
            </a:r>
            <a:r>
              <a:rPr lang="en-US" sz="2000" dirty="0">
                <a:ea typeface="Calibri" panose="020F0502020204030204" pitchFamily="34" charset="0"/>
                <a:cs typeface="Calibri" panose="020F0502020204030204" pitchFamily="34" charset="0"/>
              </a:rPr>
              <a:t>e you trying to accomplish?</a:t>
            </a:r>
            <a:endParaRPr lang="en-US" sz="2000" dirty="0">
              <a:effectLst/>
              <a:ea typeface="Calibri" panose="020F0502020204030204" pitchFamily="34" charset="0"/>
              <a:cs typeface="Times New Roman" panose="02020603050405020304" pitchFamily="18" charset="0"/>
            </a:endParaRPr>
          </a:p>
          <a:p>
            <a:pPr marR="0"/>
            <a:r>
              <a:rPr lang="en-US" sz="2000" b="1" dirty="0">
                <a:solidFill>
                  <a:srgbClr val="0070C0"/>
                </a:solidFill>
                <a:effectLst/>
                <a:ea typeface="Calibri" panose="020F0502020204030204" pitchFamily="34" charset="0"/>
                <a:cs typeface="Calibri" panose="020F0502020204030204" pitchFamily="34" charset="0"/>
              </a:rPr>
              <a:t>Listen</a:t>
            </a:r>
            <a:r>
              <a:rPr lang="en-US" sz="2000" b="1" dirty="0">
                <a:effectLst/>
                <a:ea typeface="Calibri" panose="020F0502020204030204" pitchFamily="34" charset="0"/>
                <a:cs typeface="Calibri" panose="020F0502020204030204" pitchFamily="34" charset="0"/>
              </a:rPr>
              <a:t>. </a:t>
            </a:r>
            <a:r>
              <a:rPr lang="en-US" sz="2000" dirty="0">
                <a:ea typeface="Calibri" panose="020F0502020204030204" pitchFamily="34" charset="0"/>
                <a:cs typeface="Calibri" panose="020F0502020204030204" pitchFamily="34" charset="0"/>
              </a:rPr>
              <a:t>Involve student voice. Pay attention </a:t>
            </a:r>
            <a:r>
              <a:rPr lang="en-US" sz="2000" dirty="0">
                <a:effectLst/>
                <a:ea typeface="Calibri" panose="020F0502020204030204" pitchFamily="34" charset="0"/>
                <a:cs typeface="Calibri" panose="020F0502020204030204" pitchFamily="34" charset="0"/>
              </a:rPr>
              <a:t>to what students tell you.</a:t>
            </a:r>
            <a:endParaRPr lang="en-US" sz="2000" dirty="0">
              <a:effectLst/>
              <a:ea typeface="Calibri" panose="020F0502020204030204" pitchFamily="34" charset="0"/>
              <a:cs typeface="Times New Roman" panose="02020603050405020304" pitchFamily="18" charset="0"/>
            </a:endParaRPr>
          </a:p>
          <a:p>
            <a:pPr marR="0"/>
            <a:r>
              <a:rPr lang="en-US" sz="2000" b="1" dirty="0">
                <a:solidFill>
                  <a:srgbClr val="0070C0"/>
                </a:solidFill>
                <a:effectLst/>
                <a:ea typeface="Calibri" panose="020F0502020204030204" pitchFamily="34" charset="0"/>
                <a:cs typeface="Calibri" panose="020F0502020204030204" pitchFamily="34" charset="0"/>
              </a:rPr>
              <a:t>Stop blaming</a:t>
            </a:r>
            <a:r>
              <a:rPr lang="en-US" sz="2000" b="1" dirty="0">
                <a:effectLst/>
                <a:ea typeface="Calibri" panose="020F0502020204030204" pitchFamily="34" charset="0"/>
                <a:cs typeface="Calibri" panose="020F0502020204030204" pitchFamily="34" charset="0"/>
              </a:rPr>
              <a:t>. </a:t>
            </a:r>
            <a:r>
              <a:rPr lang="en-US" sz="2000" dirty="0">
                <a:effectLst/>
                <a:ea typeface="Calibri" panose="020F0502020204030204" pitchFamily="34" charset="0"/>
                <a:cs typeface="Calibri" panose="020F0502020204030204" pitchFamily="34" charset="0"/>
              </a:rPr>
              <a:t>We can’t continue to point our finger at donors for their shortcomings. </a:t>
            </a:r>
            <a:r>
              <a:rPr lang="en-US" sz="2000" dirty="0">
                <a:ea typeface="Calibri" panose="020F0502020204030204" pitchFamily="34" charset="0"/>
                <a:cs typeface="Calibri" panose="020F0502020204030204" pitchFamily="34" charset="0"/>
              </a:rPr>
              <a:t>Start proactively educating people about student needs.</a:t>
            </a:r>
          </a:p>
          <a:p>
            <a:pPr marR="0"/>
            <a:r>
              <a:rPr lang="en-US" sz="2000" b="1" dirty="0">
                <a:solidFill>
                  <a:srgbClr val="0070C0"/>
                </a:solidFill>
                <a:effectLst/>
                <a:ea typeface="Calibri" panose="020F0502020204030204" pitchFamily="34" charset="0"/>
                <a:cs typeface="Calibri" panose="020F0502020204030204" pitchFamily="34" charset="0"/>
              </a:rPr>
              <a:t>Scholarships may not be the only answer. </a:t>
            </a:r>
            <a:r>
              <a:rPr lang="en-US" sz="2000" dirty="0">
                <a:effectLst/>
                <a:ea typeface="Calibri" panose="020F0502020204030204" pitchFamily="34" charset="0"/>
                <a:cs typeface="Calibri" panose="020F0502020204030204" pitchFamily="34" charset="0"/>
              </a:rPr>
              <a:t>Maybe your organization needs to turn its attention to more strategic grantmaking around improving postsecondary attainment.</a:t>
            </a:r>
            <a:endParaRPr lang="en-US" sz="2000" dirty="0">
              <a:effectLst/>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5481824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D28DD-03FB-274B-9194-2DC0245C980E}"/>
              </a:ext>
            </a:extLst>
          </p:cNvPr>
          <p:cNvSpPr>
            <a:spLocks noGrp="1"/>
          </p:cNvSpPr>
          <p:nvPr>
            <p:ph type="title"/>
          </p:nvPr>
        </p:nvSpPr>
        <p:spPr/>
        <p:txBody>
          <a:bodyPr/>
          <a:lstStyle/>
          <a:p>
            <a:r>
              <a:rPr lang="en-US" dirty="0"/>
              <a:t>Thank you and Questions</a:t>
            </a:r>
          </a:p>
        </p:txBody>
      </p:sp>
      <p:sp>
        <p:nvSpPr>
          <p:cNvPr id="3" name="Content Placeholder 2">
            <a:extLst>
              <a:ext uri="{FF2B5EF4-FFF2-40B4-BE49-F238E27FC236}">
                <a16:creationId xmlns:a16="http://schemas.microsoft.com/office/drawing/2014/main" id="{8C5E9040-2B74-F84B-B03E-91BF70CBE6D3}"/>
              </a:ext>
            </a:extLst>
          </p:cNvPr>
          <p:cNvSpPr>
            <a:spLocks noGrp="1"/>
          </p:cNvSpPr>
          <p:nvPr>
            <p:ph sz="half" idx="1"/>
          </p:nvPr>
        </p:nvSpPr>
        <p:spPr/>
        <p:txBody>
          <a:bodyPr/>
          <a:lstStyle/>
          <a:p>
            <a:endParaRPr lang="en-US" dirty="0"/>
          </a:p>
          <a:p>
            <a:endParaRPr lang="en-US" dirty="0"/>
          </a:p>
          <a:p>
            <a:endParaRPr lang="en-US" dirty="0"/>
          </a:p>
          <a:p>
            <a:pPr algn="ctr"/>
            <a:r>
              <a:rPr lang="en-US" dirty="0"/>
              <a:t>Colette Hadley</a:t>
            </a:r>
          </a:p>
          <a:p>
            <a:pPr algn="ctr"/>
            <a:r>
              <a:rPr lang="en-US" dirty="0"/>
              <a:t>Senior Director of Consulting Services</a:t>
            </a:r>
          </a:p>
          <a:p>
            <a:pPr algn="ctr"/>
            <a:r>
              <a:rPr lang="en-US" dirty="0"/>
              <a:t>NCAN</a:t>
            </a:r>
          </a:p>
          <a:p>
            <a:pPr algn="ctr"/>
            <a:r>
              <a:rPr lang="en-US" dirty="0">
                <a:hlinkClick r:id="rId2"/>
              </a:rPr>
              <a:t>hadley@ncan.org</a:t>
            </a:r>
            <a:endParaRPr lang="en-US" dirty="0"/>
          </a:p>
          <a:p>
            <a:endParaRPr lang="en-US" dirty="0"/>
          </a:p>
        </p:txBody>
      </p:sp>
    </p:spTree>
    <p:extLst>
      <p:ext uri="{BB962C8B-B14F-4D97-AF65-F5344CB8AC3E}">
        <p14:creationId xmlns:p14="http://schemas.microsoft.com/office/powerpoint/2010/main" val="25068651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D28DD-03FB-274B-9194-2DC0245C980E}"/>
              </a:ext>
            </a:extLst>
          </p:cNvPr>
          <p:cNvSpPr>
            <a:spLocks noGrp="1"/>
          </p:cNvSpPr>
          <p:nvPr>
            <p:ph type="title"/>
          </p:nvPr>
        </p:nvSpPr>
        <p:spPr/>
        <p:txBody>
          <a:bodyPr/>
          <a:lstStyle/>
          <a:p>
            <a:r>
              <a:rPr lang="en-US" dirty="0" err="1"/>
              <a:t>Ncan</a:t>
            </a:r>
            <a:r>
              <a:rPr lang="en-US" dirty="0"/>
              <a:t> consulting services	</a:t>
            </a:r>
          </a:p>
        </p:txBody>
      </p:sp>
      <p:sp>
        <p:nvSpPr>
          <p:cNvPr id="3" name="Content Placeholder 2">
            <a:extLst>
              <a:ext uri="{FF2B5EF4-FFF2-40B4-BE49-F238E27FC236}">
                <a16:creationId xmlns:a16="http://schemas.microsoft.com/office/drawing/2014/main" id="{8C5E9040-2B74-F84B-B03E-91BF70CBE6D3}"/>
              </a:ext>
            </a:extLst>
          </p:cNvPr>
          <p:cNvSpPr>
            <a:spLocks noGrp="1"/>
          </p:cNvSpPr>
          <p:nvPr>
            <p:ph sz="half" idx="1"/>
          </p:nvPr>
        </p:nvSpPr>
        <p:spPr/>
        <p:txBody>
          <a:bodyPr/>
          <a:lstStyle/>
          <a:p>
            <a:r>
              <a:rPr lang="en-US" sz="2000" b="1" dirty="0">
                <a:solidFill>
                  <a:srgbClr val="0070C0"/>
                </a:solidFill>
              </a:rPr>
              <a:t>One aspect of capacity-building is our custom consulting projects to help Foundations improve their scholarship programs. We do this by:</a:t>
            </a:r>
          </a:p>
          <a:p>
            <a:pPr marL="171450" indent="-171450">
              <a:buFont typeface="Arial" panose="020B0604020202020204" pitchFamily="34" charset="0"/>
              <a:buChar char="•"/>
            </a:pPr>
            <a:endParaRPr lang="en-US" sz="900" b="1" dirty="0">
              <a:solidFill>
                <a:srgbClr val="0070C0"/>
              </a:solidFill>
            </a:endParaRPr>
          </a:p>
          <a:p>
            <a:pPr marL="342900" marR="0" indent="-342900">
              <a:spcBef>
                <a:spcPts val="0"/>
              </a:spcBef>
              <a:spcAft>
                <a:spcPts val="600"/>
              </a:spcAft>
              <a:buFont typeface="Arial" panose="020B0604020202020204" pitchFamily="34" charset="0"/>
              <a:buChar char="•"/>
            </a:pPr>
            <a:r>
              <a:rPr lang="en-US" sz="2000" dirty="0">
                <a:effectLst/>
                <a:ea typeface="Calibri" panose="020F0502020204030204" pitchFamily="34" charset="0"/>
                <a:cs typeface="Calibri" panose="020F0502020204030204" pitchFamily="34" charset="0"/>
              </a:rPr>
              <a:t>Studying and evaluating scholarship programs for administrative efficiency and use of best practices.</a:t>
            </a:r>
            <a:endParaRPr lang="en-US" sz="2000" dirty="0">
              <a:effectLst/>
              <a:ea typeface="Calibri" panose="020F0502020204030204" pitchFamily="34" charset="0"/>
              <a:cs typeface="Times New Roman" panose="02020603050405020304" pitchFamily="18" charset="0"/>
            </a:endParaRPr>
          </a:p>
          <a:p>
            <a:pPr marL="342900" marR="0" indent="-342900">
              <a:spcBef>
                <a:spcPts val="0"/>
              </a:spcBef>
              <a:spcAft>
                <a:spcPts val="600"/>
              </a:spcAft>
              <a:buFont typeface="Arial" panose="020B0604020202020204" pitchFamily="34" charset="0"/>
              <a:buChar char="•"/>
            </a:pPr>
            <a:r>
              <a:rPr lang="en-US" sz="2000" dirty="0">
                <a:effectLst/>
                <a:ea typeface="Calibri" panose="020F0502020204030204" pitchFamily="34" charset="0"/>
                <a:cs typeface="Calibri" panose="020F0502020204030204" pitchFamily="34" charset="0"/>
              </a:rPr>
              <a:t>Guiding foundations on how to transition from accommodating criteria-heavy scholarship funds to developing strategic needs-based scholarship programs.</a:t>
            </a:r>
            <a:endParaRPr lang="en-US" sz="2000" dirty="0">
              <a:effectLst/>
              <a:ea typeface="Calibri" panose="020F0502020204030204" pitchFamily="34" charset="0"/>
              <a:cs typeface="Times New Roman" panose="02020603050405020304" pitchFamily="18" charset="0"/>
            </a:endParaRPr>
          </a:p>
          <a:p>
            <a:pPr marL="342900" marR="0" indent="-342900">
              <a:spcBef>
                <a:spcPts val="0"/>
              </a:spcBef>
              <a:spcAft>
                <a:spcPts val="600"/>
              </a:spcAft>
              <a:buFont typeface="Arial" panose="020B0604020202020204" pitchFamily="34" charset="0"/>
              <a:buChar char="•"/>
            </a:pPr>
            <a:r>
              <a:rPr lang="en-US" sz="2000" dirty="0">
                <a:ea typeface="Calibri" panose="020F0502020204030204" pitchFamily="34" charset="0"/>
                <a:cs typeface="Calibri" panose="020F0502020204030204" pitchFamily="34" charset="0"/>
              </a:rPr>
              <a:t>Advising</a:t>
            </a:r>
            <a:r>
              <a:rPr lang="en-US" sz="2000" dirty="0">
                <a:effectLst/>
                <a:ea typeface="Calibri" panose="020F0502020204030204" pitchFamily="34" charset="0"/>
                <a:cs typeface="Calibri" panose="020F0502020204030204" pitchFamily="34" charset="0"/>
              </a:rPr>
              <a:t> community foundation staff on how to use strategic messaging to educate their current and potential scholarship donors.</a:t>
            </a:r>
            <a:endParaRPr lang="en-US" sz="2000" dirty="0">
              <a:effectLst/>
              <a:ea typeface="Calibri" panose="020F0502020204030204" pitchFamily="34" charset="0"/>
              <a:cs typeface="Times New Roman" panose="02020603050405020304" pitchFamily="18" charset="0"/>
            </a:endParaRPr>
          </a:p>
          <a:p>
            <a:pPr marL="342900" marR="0" indent="-342900">
              <a:spcBef>
                <a:spcPts val="0"/>
              </a:spcBef>
              <a:spcAft>
                <a:spcPts val="600"/>
              </a:spcAft>
              <a:buFont typeface="Arial" panose="020B0604020202020204" pitchFamily="34" charset="0"/>
              <a:buChar char="•"/>
            </a:pPr>
            <a:r>
              <a:rPr lang="en-US" sz="2000" dirty="0">
                <a:effectLst/>
                <a:ea typeface="Calibri" panose="020F0502020204030204" pitchFamily="34" charset="0"/>
                <a:cs typeface="Calibri" panose="020F0502020204030204" pitchFamily="34" charset="0"/>
              </a:rPr>
              <a:t>Helping foundations understand their student-level data and college completion rates for scholarship recipients.</a:t>
            </a:r>
            <a:endParaRPr lang="en-US" sz="2000" dirty="0">
              <a:effectLst/>
              <a:ea typeface="Calibri" panose="020F0502020204030204" pitchFamily="34" charset="0"/>
              <a:cs typeface="Times New Roman" panose="02020603050405020304" pitchFamily="18" charset="0"/>
            </a:endParaRPr>
          </a:p>
          <a:p>
            <a:pPr marL="342900" marR="0" indent="-342900">
              <a:spcBef>
                <a:spcPts val="0"/>
              </a:spcBef>
              <a:spcAft>
                <a:spcPts val="600"/>
              </a:spcAft>
              <a:buFont typeface="Arial" panose="020B0604020202020204" pitchFamily="34" charset="0"/>
              <a:buChar char="•"/>
            </a:pPr>
            <a:r>
              <a:rPr lang="en-US" sz="2000" dirty="0">
                <a:effectLst/>
                <a:ea typeface="Calibri" panose="020F0502020204030204" pitchFamily="34" charset="0"/>
                <a:cs typeface="Calibri" panose="020F0502020204030204" pitchFamily="34" charset="0"/>
              </a:rPr>
              <a:t>Helping to design program strategy to improve postsecondary outcomes. </a:t>
            </a:r>
            <a:endParaRPr lang="en-US" sz="2000" dirty="0">
              <a:effectLst/>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3763585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D28DD-03FB-274B-9194-2DC0245C980E}"/>
              </a:ext>
            </a:extLst>
          </p:cNvPr>
          <p:cNvSpPr>
            <a:spLocks noGrp="1"/>
          </p:cNvSpPr>
          <p:nvPr>
            <p:ph type="title"/>
          </p:nvPr>
        </p:nvSpPr>
        <p:spPr/>
        <p:txBody>
          <a:bodyPr/>
          <a:lstStyle/>
          <a:p>
            <a:r>
              <a:rPr lang="en-US" dirty="0"/>
              <a:t>Today’s Agenda: a Time for change</a:t>
            </a:r>
          </a:p>
        </p:txBody>
      </p:sp>
      <p:sp>
        <p:nvSpPr>
          <p:cNvPr id="3" name="Content Placeholder 2">
            <a:extLst>
              <a:ext uri="{FF2B5EF4-FFF2-40B4-BE49-F238E27FC236}">
                <a16:creationId xmlns:a16="http://schemas.microsoft.com/office/drawing/2014/main" id="{8C5E9040-2B74-F84B-B03E-91BF70CBE6D3}"/>
              </a:ext>
            </a:extLst>
          </p:cNvPr>
          <p:cNvSpPr>
            <a:spLocks noGrp="1"/>
          </p:cNvSpPr>
          <p:nvPr>
            <p:ph sz="half" idx="1"/>
          </p:nvPr>
        </p:nvSpPr>
        <p:spPr/>
        <p:txBody>
          <a:bodyPr/>
          <a:lstStyle/>
          <a:p>
            <a:pPr marL="457200" marR="0" indent="-457200" hangingPunct="0">
              <a:lnSpc>
                <a:spcPct val="118000"/>
              </a:lnSpc>
              <a:spcBef>
                <a:spcPts val="0"/>
              </a:spcBef>
              <a:spcAft>
                <a:spcPts val="600"/>
              </a:spcAft>
              <a:buFont typeface="+mj-lt"/>
              <a:buAutoNum type="arabicPeriod"/>
            </a:pPr>
            <a:r>
              <a:rPr lang="en-US" kern="1400" dirty="0">
                <a:solidFill>
                  <a:srgbClr val="000000"/>
                </a:solidFill>
              </a:rPr>
              <a:t>The Better FAFSA</a:t>
            </a:r>
          </a:p>
          <a:p>
            <a:pPr marL="457200" marR="0" indent="-457200" hangingPunct="0">
              <a:lnSpc>
                <a:spcPct val="118000"/>
              </a:lnSpc>
              <a:spcBef>
                <a:spcPts val="0"/>
              </a:spcBef>
              <a:spcAft>
                <a:spcPts val="600"/>
              </a:spcAft>
              <a:buFont typeface="+mj-lt"/>
              <a:buAutoNum type="arabicPeriod"/>
            </a:pPr>
            <a:r>
              <a:rPr lang="en-US" sz="2000" kern="1400" dirty="0">
                <a:solidFill>
                  <a:srgbClr val="000000"/>
                </a:solidFill>
              </a:rPr>
              <a:t>Build a More Sustainable Program</a:t>
            </a:r>
          </a:p>
          <a:p>
            <a:pPr marL="457200" marR="0" indent="-457200" hangingPunct="0">
              <a:lnSpc>
                <a:spcPct val="118000"/>
              </a:lnSpc>
              <a:spcBef>
                <a:spcPts val="0"/>
              </a:spcBef>
              <a:spcAft>
                <a:spcPts val="600"/>
              </a:spcAft>
              <a:buFont typeface="+mj-lt"/>
              <a:buAutoNum type="arabicPeriod"/>
            </a:pPr>
            <a:r>
              <a:rPr lang="en-US" sz="2000" kern="1400" dirty="0">
                <a:solidFill>
                  <a:srgbClr val="000000"/>
                </a:solidFill>
              </a:rPr>
              <a:t>Assess Your Scholarship Program for Barriers to Student Success</a:t>
            </a:r>
          </a:p>
          <a:p>
            <a:pPr marL="457200" marR="0" indent="-457200" hangingPunct="0">
              <a:lnSpc>
                <a:spcPct val="118000"/>
              </a:lnSpc>
              <a:spcBef>
                <a:spcPts val="0"/>
              </a:spcBef>
              <a:spcAft>
                <a:spcPts val="600"/>
              </a:spcAft>
              <a:buFont typeface="+mj-lt"/>
              <a:buAutoNum type="arabicPeriod"/>
            </a:pPr>
            <a:r>
              <a:rPr lang="en-US" sz="2000" kern="1400" dirty="0">
                <a:solidFill>
                  <a:srgbClr val="000000"/>
                </a:solidFill>
              </a:rPr>
              <a:t>Educate Key Stakeholders about Postsecondary Attainment and Scholarship Impact</a:t>
            </a:r>
            <a:endParaRPr lang="en-US" sz="2000" dirty="0"/>
          </a:p>
          <a:p>
            <a:endParaRPr lang="en-US" dirty="0"/>
          </a:p>
        </p:txBody>
      </p:sp>
    </p:spTree>
    <p:extLst>
      <p:ext uri="{BB962C8B-B14F-4D97-AF65-F5344CB8AC3E}">
        <p14:creationId xmlns:p14="http://schemas.microsoft.com/office/powerpoint/2010/main" val="2892485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D28DD-03FB-274B-9194-2DC0245C980E}"/>
              </a:ext>
            </a:extLst>
          </p:cNvPr>
          <p:cNvSpPr>
            <a:spLocks noGrp="1"/>
          </p:cNvSpPr>
          <p:nvPr>
            <p:ph type="title"/>
          </p:nvPr>
        </p:nvSpPr>
        <p:spPr/>
        <p:txBody>
          <a:bodyPr/>
          <a:lstStyle/>
          <a:p>
            <a:r>
              <a:rPr lang="en-US" dirty="0"/>
              <a:t>NEW ‘BETTER FAFSA’ – TOP CHANGES</a:t>
            </a:r>
          </a:p>
        </p:txBody>
      </p:sp>
      <p:sp>
        <p:nvSpPr>
          <p:cNvPr id="3" name="Content Placeholder 2">
            <a:extLst>
              <a:ext uri="{FF2B5EF4-FFF2-40B4-BE49-F238E27FC236}">
                <a16:creationId xmlns:a16="http://schemas.microsoft.com/office/drawing/2014/main" id="{8C5E9040-2B74-F84B-B03E-91BF70CBE6D3}"/>
              </a:ext>
            </a:extLst>
          </p:cNvPr>
          <p:cNvSpPr>
            <a:spLocks noGrp="1"/>
          </p:cNvSpPr>
          <p:nvPr>
            <p:ph sz="half" idx="1"/>
          </p:nvPr>
        </p:nvSpPr>
        <p:spPr>
          <a:xfrm>
            <a:off x="420514" y="1671899"/>
            <a:ext cx="11339982" cy="4879730"/>
          </a:xfrm>
        </p:spPr>
        <p:txBody>
          <a:bodyPr>
            <a:normAutofit fontScale="55000" lnSpcReduction="20000"/>
          </a:bodyPr>
          <a:lstStyle/>
          <a:p>
            <a:pPr>
              <a:buFont typeface="+mj-lt"/>
              <a:buAutoNum type="arabicPeriod"/>
            </a:pPr>
            <a:r>
              <a:rPr lang="en-US" sz="2400" b="1" i="0" dirty="0">
                <a:solidFill>
                  <a:srgbClr val="555555"/>
                </a:solidFill>
                <a:effectLst/>
                <a:latin typeface="Roboto" panose="02000000000000000000" pitchFamily="2" charset="0"/>
              </a:rPr>
              <a:t>The EFC </a:t>
            </a:r>
            <a:r>
              <a:rPr lang="en-US" sz="2400" b="0" i="0" dirty="0">
                <a:solidFill>
                  <a:srgbClr val="555555"/>
                </a:solidFill>
                <a:effectLst/>
                <a:latin typeface="Roboto" panose="02000000000000000000" pitchFamily="2" charset="0"/>
              </a:rPr>
              <a:t>has been renamed the Student Aid Index (SAI) to better reflect that this number is an indicator that colleges can use to determine the need level for the student.</a:t>
            </a:r>
            <a:endParaRPr lang="en-US" sz="2400" b="1" i="0" dirty="0">
              <a:solidFill>
                <a:srgbClr val="555555"/>
              </a:solidFill>
              <a:effectLst/>
              <a:latin typeface="Roboto" panose="02000000000000000000" pitchFamily="2" charset="0"/>
            </a:endParaRPr>
          </a:p>
          <a:p>
            <a:pPr algn="l">
              <a:buFont typeface="+mj-lt"/>
              <a:buAutoNum type="arabicPeriod"/>
            </a:pPr>
            <a:r>
              <a:rPr lang="en-US" sz="2400" b="1" i="0" dirty="0">
                <a:solidFill>
                  <a:srgbClr val="555555"/>
                </a:solidFill>
                <a:effectLst/>
                <a:latin typeface="Roboto" panose="02000000000000000000" pitchFamily="2" charset="0"/>
              </a:rPr>
              <a:t>FSA ID</a:t>
            </a:r>
            <a:r>
              <a:rPr lang="en-US" sz="2400" b="0" i="0" dirty="0">
                <a:solidFill>
                  <a:srgbClr val="555555"/>
                </a:solidFill>
                <a:effectLst/>
                <a:latin typeface="Roboto" panose="02000000000000000000" pitchFamily="2" charset="0"/>
              </a:rPr>
              <a:t>: EVERYONE who wants to put information into an online FAFSA will need an FSA ID to access the form. FSA </a:t>
            </a:r>
            <a:r>
              <a:rPr lang="en-US" sz="2400" dirty="0">
                <a:solidFill>
                  <a:srgbClr val="555555"/>
                </a:solidFill>
              </a:rPr>
              <a:t>has </a:t>
            </a:r>
            <a:r>
              <a:rPr lang="en-US" sz="2400" b="0" i="0" dirty="0">
                <a:solidFill>
                  <a:srgbClr val="555555"/>
                </a:solidFill>
                <a:effectLst/>
                <a:latin typeface="Roboto" panose="02000000000000000000" pitchFamily="2" charset="0"/>
              </a:rPr>
              <a:t>created a process for people without social security numbers to create an ID and be able to access the FAFSA. An FSA ID will need to be created and confirmed prior to accessing a FAFSA.</a:t>
            </a:r>
          </a:p>
          <a:p>
            <a:pPr algn="l">
              <a:buFont typeface="+mj-lt"/>
              <a:buAutoNum type="arabicPeriod"/>
            </a:pPr>
            <a:r>
              <a:rPr lang="en-US" sz="2400" b="1" i="0" dirty="0">
                <a:solidFill>
                  <a:srgbClr val="555555"/>
                </a:solidFill>
                <a:effectLst/>
                <a:latin typeface="Roboto" panose="02000000000000000000" pitchFamily="2" charset="0"/>
              </a:rPr>
              <a:t>FSA ID Two-Step Verification</a:t>
            </a:r>
            <a:r>
              <a:rPr lang="en-US" sz="2400" b="0" i="0" dirty="0">
                <a:solidFill>
                  <a:srgbClr val="555555"/>
                </a:solidFill>
                <a:effectLst/>
                <a:latin typeface="Roboto" panose="02000000000000000000" pitchFamily="2" charset="0"/>
              </a:rPr>
              <a:t>: EVERYONE who attempts to use their FSA ID to log into the 2024-25 FAFSA will go through a multi-factor authentication process. People should take advantage of every type of verification available (email, text, and authentication apps) when setting up the FSA ID so that completing the two-step verification will be easier.</a:t>
            </a:r>
          </a:p>
          <a:p>
            <a:pPr>
              <a:buFont typeface="+mj-lt"/>
              <a:buAutoNum type="arabicPeriod"/>
            </a:pPr>
            <a:r>
              <a:rPr lang="en-US" sz="2400" b="1" i="0" dirty="0">
                <a:solidFill>
                  <a:srgbClr val="555555"/>
                </a:solidFill>
                <a:effectLst/>
                <a:latin typeface="Roboto" panose="02000000000000000000" pitchFamily="2" charset="0"/>
              </a:rPr>
              <a:t>Role-based Form</a:t>
            </a:r>
            <a:r>
              <a:rPr lang="en-US" sz="2400" b="0" i="0" dirty="0">
                <a:solidFill>
                  <a:srgbClr val="555555"/>
                </a:solidFill>
                <a:effectLst/>
                <a:latin typeface="Roboto" panose="02000000000000000000" pitchFamily="2" charset="0"/>
              </a:rPr>
              <a:t>: If a student begins the FAFSA, they will be asked to identify the parent(s) or spouse who will be contributing financial information on the form. It will be critical that they enter those person(s) information as it appears in their FSA ID so that it will match and they be able to log-in and access the student’s FAFSA. Each person/role on the FAFSA will only be able to see questions related to their role. Once the appropriate people have completed the questions for their role, the FAFSA will be able to be submitted.</a:t>
            </a:r>
          </a:p>
          <a:p>
            <a:pPr algn="l">
              <a:buFont typeface="+mj-lt"/>
              <a:buAutoNum type="arabicPeriod"/>
            </a:pPr>
            <a:r>
              <a:rPr lang="en-US" sz="2400" b="1" i="0" dirty="0">
                <a:solidFill>
                  <a:srgbClr val="555555"/>
                </a:solidFill>
                <a:effectLst/>
                <a:latin typeface="Roboto" panose="02000000000000000000" pitchFamily="2" charset="0"/>
              </a:rPr>
              <a:t>Number in College</a:t>
            </a:r>
            <a:r>
              <a:rPr lang="en-US" sz="2400" b="0" i="0" dirty="0">
                <a:solidFill>
                  <a:srgbClr val="555555"/>
                </a:solidFill>
                <a:effectLst/>
                <a:latin typeface="Roboto" panose="02000000000000000000" pitchFamily="2" charset="0"/>
              </a:rPr>
              <a:t>: The Student Aid Index (SAI) formula will no longer be divided by the number in college. Students with multiple siblings in college have the potential to have a larger SAI with no change in income.</a:t>
            </a:r>
          </a:p>
          <a:p>
            <a:pPr algn="l">
              <a:buFont typeface="+mj-lt"/>
              <a:buAutoNum type="arabicPeriod"/>
            </a:pPr>
            <a:r>
              <a:rPr lang="en-US" sz="2400" b="1" i="0" dirty="0">
                <a:solidFill>
                  <a:srgbClr val="555555"/>
                </a:solidFill>
                <a:effectLst/>
                <a:latin typeface="Roboto" panose="02000000000000000000" pitchFamily="2" charset="0"/>
              </a:rPr>
              <a:t>Family Size</a:t>
            </a:r>
            <a:r>
              <a:rPr lang="en-US" sz="2400" b="0" i="0" dirty="0">
                <a:solidFill>
                  <a:srgbClr val="555555"/>
                </a:solidFill>
                <a:effectLst/>
                <a:latin typeface="Roboto" panose="02000000000000000000" pitchFamily="2" charset="0"/>
              </a:rPr>
              <a:t>: The new name for household size is family size and will be determined by the number of exemptions claimed on the federal tax returns. Because family situations can change, there will be a question that allows the student to modify the family size to reflect the current number.</a:t>
            </a:r>
          </a:p>
          <a:p>
            <a:pPr algn="l">
              <a:buFont typeface="+mj-lt"/>
              <a:buAutoNum type="arabicPeriod"/>
            </a:pPr>
            <a:r>
              <a:rPr lang="en-US" sz="2400" b="1" i="0" dirty="0">
                <a:solidFill>
                  <a:srgbClr val="555555"/>
                </a:solidFill>
                <a:effectLst/>
                <a:latin typeface="Roboto" panose="02000000000000000000" pitchFamily="2" charset="0"/>
              </a:rPr>
              <a:t>Number of Colleges Listed on the FAFSA</a:t>
            </a:r>
            <a:r>
              <a:rPr lang="en-US" sz="2400" b="0" i="0" dirty="0">
                <a:solidFill>
                  <a:srgbClr val="555555"/>
                </a:solidFill>
                <a:effectLst/>
                <a:latin typeface="Roboto" panose="02000000000000000000" pitchFamily="2" charset="0"/>
              </a:rPr>
              <a:t>: Students will now be able to list up to 20 colleges on the FAFSA which should facilitate students applying to more than 10 colleges.</a:t>
            </a:r>
          </a:p>
          <a:p>
            <a:pPr algn="l">
              <a:buFont typeface="+mj-lt"/>
              <a:buAutoNum type="arabicPeriod"/>
            </a:pPr>
            <a:r>
              <a:rPr lang="en-US" sz="2400" b="1" i="0" dirty="0">
                <a:solidFill>
                  <a:srgbClr val="555555"/>
                </a:solidFill>
                <a:effectLst/>
                <a:latin typeface="Roboto" panose="02000000000000000000" pitchFamily="2" charset="0"/>
              </a:rPr>
              <a:t>Assets</a:t>
            </a:r>
            <a:r>
              <a:rPr lang="en-US" sz="2400" b="0" i="0" dirty="0">
                <a:solidFill>
                  <a:srgbClr val="555555"/>
                </a:solidFill>
                <a:effectLst/>
                <a:latin typeface="Roboto" panose="02000000000000000000" pitchFamily="2" charset="0"/>
              </a:rPr>
              <a:t>: Families with an adjusted gross income of greater than $60,000 (up from $50,000) or those who filed certain schedules will be required to submit assets. There are no exemptions for reporting net business or family farm value. Current FAFSA filers may see an increase in their SAI due to having to report all business or farm net values with no change in income.</a:t>
            </a:r>
          </a:p>
          <a:p>
            <a:pPr algn="l">
              <a:buFont typeface="+mj-lt"/>
              <a:buAutoNum type="arabicPeriod"/>
            </a:pPr>
            <a:r>
              <a:rPr lang="en-US" sz="2400" b="1" i="0" dirty="0">
                <a:solidFill>
                  <a:srgbClr val="555555"/>
                </a:solidFill>
                <a:effectLst/>
                <a:latin typeface="Roboto" panose="02000000000000000000" pitchFamily="2" charset="0"/>
              </a:rPr>
              <a:t>Negative SAI</a:t>
            </a:r>
            <a:r>
              <a:rPr lang="en-US" sz="2400" b="0" i="0" dirty="0">
                <a:solidFill>
                  <a:srgbClr val="555555"/>
                </a:solidFill>
                <a:effectLst/>
                <a:latin typeface="Roboto" panose="02000000000000000000" pitchFamily="2" charset="0"/>
              </a:rPr>
              <a:t>: The new SAI formula may result in a student receiving a negative SAI down to -1500. This SAI will be assigned to all non-filer families. It will not result in a larger Pell Grant than a zero SAI and colleges will not be permitted to award students more than the cost of attendance.</a:t>
            </a:r>
          </a:p>
        </p:txBody>
      </p:sp>
    </p:spTree>
    <p:extLst>
      <p:ext uri="{BB962C8B-B14F-4D97-AF65-F5344CB8AC3E}">
        <p14:creationId xmlns:p14="http://schemas.microsoft.com/office/powerpoint/2010/main" val="24015415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D28DD-03FB-274B-9194-2DC0245C980E}"/>
              </a:ext>
            </a:extLst>
          </p:cNvPr>
          <p:cNvSpPr>
            <a:spLocks noGrp="1"/>
          </p:cNvSpPr>
          <p:nvPr>
            <p:ph type="title"/>
          </p:nvPr>
        </p:nvSpPr>
        <p:spPr/>
        <p:txBody>
          <a:bodyPr/>
          <a:lstStyle/>
          <a:p>
            <a:r>
              <a:rPr lang="en-US" dirty="0"/>
              <a:t>Federal methodology formula</a:t>
            </a:r>
          </a:p>
        </p:txBody>
      </p:sp>
      <p:sp>
        <p:nvSpPr>
          <p:cNvPr id="3" name="Content Placeholder 2">
            <a:extLst>
              <a:ext uri="{FF2B5EF4-FFF2-40B4-BE49-F238E27FC236}">
                <a16:creationId xmlns:a16="http://schemas.microsoft.com/office/drawing/2014/main" id="{8C5E9040-2B74-F84B-B03E-91BF70CBE6D3}"/>
              </a:ext>
            </a:extLst>
          </p:cNvPr>
          <p:cNvSpPr>
            <a:spLocks noGrp="1"/>
          </p:cNvSpPr>
          <p:nvPr>
            <p:ph sz="half" idx="1"/>
          </p:nvPr>
        </p:nvSpPr>
        <p:spPr>
          <a:xfrm>
            <a:off x="420514" y="1690753"/>
            <a:ext cx="11339982" cy="4964571"/>
          </a:xfrm>
        </p:spPr>
        <p:txBody>
          <a:bodyPr>
            <a:normAutofit fontScale="40000" lnSpcReduction="20000"/>
          </a:bodyPr>
          <a:lstStyle/>
          <a:p>
            <a:pPr algn="l"/>
            <a:r>
              <a:rPr lang="en-US" sz="3300" b="1" i="0" dirty="0">
                <a:solidFill>
                  <a:srgbClr val="555555"/>
                </a:solidFill>
                <a:effectLst/>
                <a:latin typeface="Roboto" panose="02000000000000000000" pitchFamily="2" charset="0"/>
              </a:rPr>
              <a:t>Q: What is the new name for the Expected Family Contribution (EFC)?</a:t>
            </a:r>
            <a:endParaRPr lang="en-US" sz="3300" b="0" i="0" dirty="0">
              <a:solidFill>
                <a:srgbClr val="555555"/>
              </a:solidFill>
              <a:effectLst/>
              <a:latin typeface="Roboto" panose="02000000000000000000" pitchFamily="2" charset="0"/>
            </a:endParaRPr>
          </a:p>
          <a:p>
            <a:pPr algn="l"/>
            <a:r>
              <a:rPr lang="en-US" sz="3300" b="1" i="0" dirty="0">
                <a:solidFill>
                  <a:srgbClr val="555555"/>
                </a:solidFill>
                <a:effectLst/>
                <a:latin typeface="Roboto" panose="02000000000000000000" pitchFamily="2" charset="0"/>
              </a:rPr>
              <a:t>A: </a:t>
            </a:r>
            <a:r>
              <a:rPr lang="en-US" sz="3300" b="0" i="0" dirty="0">
                <a:solidFill>
                  <a:srgbClr val="555555"/>
                </a:solidFill>
                <a:effectLst/>
                <a:latin typeface="Roboto" panose="02000000000000000000" pitchFamily="2" charset="0"/>
              </a:rPr>
              <a:t>The EFC has been renamed the Student Aid Index (SAI) to better reflect that this number is an indicator that colleges can use to determine the need level for the student.</a:t>
            </a:r>
          </a:p>
          <a:p>
            <a:pPr algn="l"/>
            <a:r>
              <a:rPr lang="en-US" sz="3300" b="1" i="0" dirty="0">
                <a:solidFill>
                  <a:srgbClr val="555555"/>
                </a:solidFill>
                <a:effectLst/>
                <a:latin typeface="Roboto" panose="02000000000000000000" pitchFamily="2" charset="0"/>
              </a:rPr>
              <a:t>Q: Will the number of family members in college still be used in determining the SAI?</a:t>
            </a:r>
            <a:endParaRPr lang="en-US" sz="3300" b="0" i="0" dirty="0">
              <a:solidFill>
                <a:srgbClr val="555555"/>
              </a:solidFill>
              <a:effectLst/>
              <a:latin typeface="Roboto" panose="02000000000000000000" pitchFamily="2" charset="0"/>
            </a:endParaRPr>
          </a:p>
          <a:p>
            <a:pPr algn="l"/>
            <a:r>
              <a:rPr lang="en-US" sz="3300" b="1" i="0" dirty="0">
                <a:solidFill>
                  <a:srgbClr val="555555"/>
                </a:solidFill>
                <a:effectLst/>
                <a:latin typeface="Roboto" panose="02000000000000000000" pitchFamily="2" charset="0"/>
              </a:rPr>
              <a:t>A: </a:t>
            </a:r>
            <a:r>
              <a:rPr lang="en-US" sz="3300" b="0" i="0" dirty="0">
                <a:solidFill>
                  <a:srgbClr val="555555"/>
                </a:solidFill>
                <a:effectLst/>
                <a:latin typeface="Roboto" panose="02000000000000000000" pitchFamily="2" charset="0"/>
              </a:rPr>
              <a:t>No. The new legislation removed the number of family members in college from the formula. However, the question will remain on the form and will be required to be answered. This information may be used by the colleges if they wish to take it into consideration when awarding institutional aid.</a:t>
            </a:r>
          </a:p>
          <a:p>
            <a:pPr algn="l"/>
            <a:r>
              <a:rPr lang="en-US" sz="3300" b="1" i="0" dirty="0">
                <a:solidFill>
                  <a:srgbClr val="555555"/>
                </a:solidFill>
                <a:effectLst/>
                <a:latin typeface="Roboto" panose="02000000000000000000" pitchFamily="2" charset="0"/>
              </a:rPr>
              <a:t>Q: Will small business and family farm net values still be exempt when reporting assets?</a:t>
            </a:r>
            <a:endParaRPr lang="en-US" sz="3300" b="0" i="0" dirty="0">
              <a:solidFill>
                <a:srgbClr val="555555"/>
              </a:solidFill>
              <a:effectLst/>
              <a:latin typeface="Roboto" panose="02000000000000000000" pitchFamily="2" charset="0"/>
            </a:endParaRPr>
          </a:p>
          <a:p>
            <a:pPr algn="l"/>
            <a:r>
              <a:rPr lang="en-US" sz="3300" b="1" i="0" dirty="0">
                <a:solidFill>
                  <a:srgbClr val="555555"/>
                </a:solidFill>
                <a:effectLst/>
                <a:latin typeface="Roboto" panose="02000000000000000000" pitchFamily="2" charset="0"/>
              </a:rPr>
              <a:t>A: </a:t>
            </a:r>
            <a:r>
              <a:rPr lang="en-US" sz="3300" b="0" i="0" dirty="0">
                <a:solidFill>
                  <a:srgbClr val="555555"/>
                </a:solidFill>
                <a:effectLst/>
                <a:latin typeface="Roboto" panose="02000000000000000000" pitchFamily="2" charset="0"/>
              </a:rPr>
              <a:t>No. The new legislation removed the exemption for reporting the net value of businesses with less than 100 employees and family farms. The net value of these assets will need to be included when the student/family is required to answer the asset questions.</a:t>
            </a:r>
          </a:p>
          <a:p>
            <a:pPr algn="l"/>
            <a:r>
              <a:rPr lang="en-US" sz="3300" b="1" i="0" dirty="0">
                <a:solidFill>
                  <a:srgbClr val="555555"/>
                </a:solidFill>
                <a:effectLst/>
                <a:latin typeface="Roboto" panose="02000000000000000000" pitchFamily="2" charset="0"/>
              </a:rPr>
              <a:t>Q: Will annual payments to all tax-deferred pensions need to be reported on the FAFSA?</a:t>
            </a:r>
            <a:endParaRPr lang="en-US" sz="3300" b="0" i="0" dirty="0">
              <a:solidFill>
                <a:srgbClr val="555555"/>
              </a:solidFill>
              <a:effectLst/>
              <a:latin typeface="Roboto" panose="02000000000000000000" pitchFamily="2" charset="0"/>
            </a:endParaRPr>
          </a:p>
          <a:p>
            <a:pPr algn="l"/>
            <a:r>
              <a:rPr lang="en-US" sz="3300" b="1" i="0" dirty="0">
                <a:solidFill>
                  <a:srgbClr val="555555"/>
                </a:solidFill>
                <a:effectLst/>
                <a:latin typeface="Roboto" panose="02000000000000000000" pitchFamily="2" charset="0"/>
              </a:rPr>
              <a:t>A: </a:t>
            </a:r>
            <a:r>
              <a:rPr lang="en-US" sz="3300" b="0" i="0" dirty="0">
                <a:solidFill>
                  <a:srgbClr val="555555"/>
                </a:solidFill>
                <a:effectLst/>
                <a:latin typeface="Roboto" panose="02000000000000000000" pitchFamily="2" charset="0"/>
              </a:rPr>
              <a:t>No. Only payments to tax-deferred pensions that are reported on the federal tax form will be taken into consideration for the formula.</a:t>
            </a:r>
          </a:p>
          <a:p>
            <a:pPr algn="l"/>
            <a:r>
              <a:rPr lang="en-US" sz="3300" b="1" i="0" dirty="0">
                <a:solidFill>
                  <a:srgbClr val="555555"/>
                </a:solidFill>
                <a:effectLst/>
                <a:latin typeface="Roboto" panose="02000000000000000000" pitchFamily="2" charset="0"/>
              </a:rPr>
              <a:t>Q: What type of guidance will be available to help determine which parent(s)’s financial information is to be submitted on the FAFSA in cases of separation and/or divorce?</a:t>
            </a:r>
            <a:endParaRPr lang="en-US" sz="3300" b="0" i="0" dirty="0">
              <a:solidFill>
                <a:srgbClr val="555555"/>
              </a:solidFill>
              <a:effectLst/>
              <a:latin typeface="Roboto" panose="02000000000000000000" pitchFamily="2" charset="0"/>
            </a:endParaRPr>
          </a:p>
          <a:p>
            <a:pPr algn="l"/>
            <a:r>
              <a:rPr lang="en-US" sz="3300" b="1" i="0" dirty="0">
                <a:solidFill>
                  <a:srgbClr val="555555"/>
                </a:solidFill>
                <a:effectLst/>
                <a:latin typeface="Roboto" panose="02000000000000000000" pitchFamily="2" charset="0"/>
              </a:rPr>
              <a:t>A: </a:t>
            </a:r>
            <a:r>
              <a:rPr lang="en-US" sz="3300" b="0" i="0" dirty="0">
                <a:solidFill>
                  <a:srgbClr val="555555"/>
                </a:solidFill>
                <a:effectLst/>
                <a:latin typeface="Roboto" panose="02000000000000000000" pitchFamily="2" charset="0"/>
              </a:rPr>
              <a:t>FSA has produced a parent infographic document that can help guide the answer about which parent(s) to report. The document is available in the StudentAid.gov </a:t>
            </a:r>
            <a:r>
              <a:rPr lang="en-US" sz="3300" b="0" i="0" u="none" strike="noStrike" dirty="0">
                <a:solidFill>
                  <a:srgbClr val="005E98"/>
                </a:solidFill>
                <a:effectLst/>
                <a:latin typeface="Roboto" panose="02000000000000000000" pitchFamily="2" charset="0"/>
                <a:hlinkClick r:id="rId2"/>
              </a:rPr>
              <a:t>Financial Aid Toolkit</a:t>
            </a:r>
            <a:r>
              <a:rPr lang="en-US" sz="3300" b="0" i="0" dirty="0">
                <a:solidFill>
                  <a:srgbClr val="555555"/>
                </a:solidFill>
                <a:effectLst/>
                <a:latin typeface="Roboto" panose="02000000000000000000" pitchFamily="2" charset="0"/>
              </a:rPr>
              <a:t>. There will also be a parent wizard set of questions in the web version of the form that can help guide a student about which parent(s) need to provide information on the form.</a:t>
            </a:r>
          </a:p>
          <a:p>
            <a:pPr algn="l"/>
            <a:endParaRPr lang="en-US" sz="3300" b="1" i="0" dirty="0">
              <a:solidFill>
                <a:srgbClr val="555555"/>
              </a:solidFill>
              <a:effectLst/>
              <a:latin typeface="Roboto" panose="02000000000000000000" pitchFamily="2" charset="0"/>
            </a:endParaRPr>
          </a:p>
          <a:p>
            <a:pPr algn="l"/>
            <a:r>
              <a:rPr lang="en-US" sz="3300" b="1" i="0" dirty="0">
                <a:solidFill>
                  <a:srgbClr val="555555"/>
                </a:solidFill>
                <a:effectLst/>
                <a:latin typeface="Roboto" panose="02000000000000000000" pitchFamily="2" charset="0"/>
              </a:rPr>
              <a:t>Q: What is the new “unusual circumstances” question on the form designed to do?</a:t>
            </a:r>
            <a:endParaRPr lang="en-US" sz="3300" b="0" i="0" dirty="0">
              <a:solidFill>
                <a:srgbClr val="555555"/>
              </a:solidFill>
              <a:effectLst/>
              <a:latin typeface="Roboto" panose="02000000000000000000" pitchFamily="2" charset="0"/>
            </a:endParaRPr>
          </a:p>
          <a:p>
            <a:pPr algn="l"/>
            <a:r>
              <a:rPr lang="en-US" sz="3300" b="1" i="0" dirty="0">
                <a:solidFill>
                  <a:srgbClr val="555555"/>
                </a:solidFill>
                <a:effectLst/>
                <a:latin typeface="Roboto" panose="02000000000000000000" pitchFamily="2" charset="0"/>
              </a:rPr>
              <a:t>A:</a:t>
            </a:r>
            <a:r>
              <a:rPr lang="en-US" sz="3300" b="0" i="0" dirty="0">
                <a:solidFill>
                  <a:srgbClr val="555555"/>
                </a:solidFill>
                <a:effectLst/>
                <a:latin typeface="Roboto" panose="02000000000000000000" pitchFamily="2" charset="0"/>
              </a:rPr>
              <a:t> The new legislation includes the creation of a “provisional independent student” for students with unusual circumstances that either (1) prevent them from contacting their parents or (2) contacting their parents would pose a risk to the student (e.g., abandonment, abusive environment, estrangement). If the student indicates they have unusual circumstances, they can complete the FAFSA without including parental information. Their FAFSA will then be processed and their SAI calculated. However, postsecondary institutions will be required to follow up and gather documentation regarding the situation before any aid can be awarded.</a:t>
            </a:r>
            <a:br>
              <a:rPr lang="en-US" dirty="0"/>
            </a:br>
            <a:r>
              <a:rPr lang="en-US" dirty="0"/>
              <a:t> </a:t>
            </a:r>
          </a:p>
        </p:txBody>
      </p:sp>
    </p:spTree>
    <p:extLst>
      <p:ext uri="{BB962C8B-B14F-4D97-AF65-F5344CB8AC3E}">
        <p14:creationId xmlns:p14="http://schemas.microsoft.com/office/powerpoint/2010/main" val="15357269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D28DD-03FB-274B-9194-2DC0245C980E}"/>
              </a:ext>
            </a:extLst>
          </p:cNvPr>
          <p:cNvSpPr>
            <a:spLocks noGrp="1"/>
          </p:cNvSpPr>
          <p:nvPr>
            <p:ph type="title"/>
          </p:nvPr>
        </p:nvSpPr>
        <p:spPr/>
        <p:txBody>
          <a:bodyPr/>
          <a:lstStyle/>
          <a:p>
            <a:r>
              <a:rPr lang="en-US" dirty="0" err="1"/>
              <a:t>Fafsa</a:t>
            </a:r>
            <a:r>
              <a:rPr lang="en-US" dirty="0"/>
              <a:t> resources and financial assessment</a:t>
            </a:r>
          </a:p>
        </p:txBody>
      </p:sp>
      <p:sp>
        <p:nvSpPr>
          <p:cNvPr id="3" name="Content Placeholder 2">
            <a:extLst>
              <a:ext uri="{FF2B5EF4-FFF2-40B4-BE49-F238E27FC236}">
                <a16:creationId xmlns:a16="http://schemas.microsoft.com/office/drawing/2014/main" id="{8C5E9040-2B74-F84B-B03E-91BF70CBE6D3}"/>
              </a:ext>
            </a:extLst>
          </p:cNvPr>
          <p:cNvSpPr>
            <a:spLocks noGrp="1"/>
          </p:cNvSpPr>
          <p:nvPr>
            <p:ph sz="half" idx="1"/>
          </p:nvPr>
        </p:nvSpPr>
        <p:spPr>
          <a:xfrm>
            <a:off x="420514" y="1851009"/>
            <a:ext cx="11339982" cy="4653485"/>
          </a:xfrm>
        </p:spPr>
        <p:txBody>
          <a:bodyPr>
            <a:normAutofit/>
          </a:bodyPr>
          <a:lstStyle/>
          <a:p>
            <a:r>
              <a:rPr lang="en-US" dirty="0"/>
              <a:t>NCAN Better FAFSA Resources Page</a:t>
            </a:r>
          </a:p>
          <a:p>
            <a:r>
              <a:rPr lang="en-US" dirty="0">
                <a:hlinkClick r:id="rId2"/>
              </a:rPr>
              <a:t>https://www.ncan.org/page/better-FAFSA-training-toolkit</a:t>
            </a:r>
            <a:endParaRPr lang="en-US" dirty="0"/>
          </a:p>
          <a:p>
            <a:endParaRPr lang="en-US" dirty="0"/>
          </a:p>
          <a:p>
            <a:r>
              <a:rPr lang="en-US" dirty="0"/>
              <a:t>Federal Student Aid FAFSA Resources Page</a:t>
            </a:r>
          </a:p>
          <a:p>
            <a:r>
              <a:rPr lang="en-US" dirty="0">
                <a:hlinkClick r:id="rId3"/>
              </a:rPr>
              <a:t>https://financialaidtoolkit.ed.gov/tk/announcement-detail.jsp?id=better-fafsa-better-future</a:t>
            </a:r>
            <a:endParaRPr lang="en-US" dirty="0"/>
          </a:p>
          <a:p>
            <a:endParaRPr lang="en-US" dirty="0"/>
          </a:p>
          <a:p>
            <a:r>
              <a:rPr lang="en-US" dirty="0"/>
              <a:t>2024-25 EFC / SAI Chart</a:t>
            </a:r>
          </a:p>
          <a:p>
            <a:r>
              <a:rPr lang="en-US" dirty="0">
                <a:hlinkClick r:id="rId4"/>
              </a:rPr>
              <a:t>https://thecollegeinvestor.com/43805/student-aid-index-sai-chart/</a:t>
            </a:r>
            <a:endParaRPr lang="en-US" dirty="0"/>
          </a:p>
          <a:p>
            <a:endParaRPr lang="en-US" dirty="0"/>
          </a:p>
          <a:p>
            <a:r>
              <a:rPr lang="en-US" dirty="0"/>
              <a:t>Federal Student Aid Estimator Tool</a:t>
            </a:r>
          </a:p>
          <a:p>
            <a:r>
              <a:rPr lang="en-US" dirty="0">
                <a:hlinkClick r:id="rId5"/>
              </a:rPr>
              <a:t>https://studentaid.gov/aid-estimator/</a:t>
            </a:r>
            <a:endParaRPr lang="en-US" dirty="0"/>
          </a:p>
          <a:p>
            <a:endParaRPr lang="en-US" dirty="0"/>
          </a:p>
        </p:txBody>
      </p:sp>
    </p:spTree>
    <p:extLst>
      <p:ext uri="{BB962C8B-B14F-4D97-AF65-F5344CB8AC3E}">
        <p14:creationId xmlns:p14="http://schemas.microsoft.com/office/powerpoint/2010/main" val="42544169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D28DD-03FB-274B-9194-2DC0245C980E}"/>
              </a:ext>
            </a:extLst>
          </p:cNvPr>
          <p:cNvSpPr>
            <a:spLocks noGrp="1"/>
          </p:cNvSpPr>
          <p:nvPr>
            <p:ph type="title"/>
          </p:nvPr>
        </p:nvSpPr>
        <p:spPr/>
        <p:txBody>
          <a:bodyPr/>
          <a:lstStyle/>
          <a:p>
            <a:r>
              <a:rPr lang="en-US" dirty="0"/>
              <a:t>2. Build a more sustainable program</a:t>
            </a:r>
          </a:p>
        </p:txBody>
      </p:sp>
      <p:sp>
        <p:nvSpPr>
          <p:cNvPr id="3" name="Content Placeholder 2">
            <a:extLst>
              <a:ext uri="{FF2B5EF4-FFF2-40B4-BE49-F238E27FC236}">
                <a16:creationId xmlns:a16="http://schemas.microsoft.com/office/drawing/2014/main" id="{8C5E9040-2B74-F84B-B03E-91BF70CBE6D3}"/>
              </a:ext>
            </a:extLst>
          </p:cNvPr>
          <p:cNvSpPr>
            <a:spLocks noGrp="1"/>
          </p:cNvSpPr>
          <p:nvPr>
            <p:ph sz="half" idx="1"/>
          </p:nvPr>
        </p:nvSpPr>
        <p:spPr/>
        <p:txBody>
          <a:bodyPr/>
          <a:lstStyle/>
          <a:p>
            <a:pPr marL="457200" marR="0" lvl="0" indent="-457200" hangingPunct="1">
              <a:lnSpc>
                <a:spcPct val="106000"/>
              </a:lnSpc>
              <a:spcBef>
                <a:spcPts val="0"/>
              </a:spcBef>
              <a:spcAft>
                <a:spcPts val="800"/>
              </a:spcAft>
              <a:buFont typeface="+mj-lt"/>
              <a:buAutoNum type="alphaUcPeriod"/>
            </a:pPr>
            <a:r>
              <a:rPr lang="en-US" sz="2000" kern="1400" dirty="0">
                <a:solidFill>
                  <a:srgbClr val="000000"/>
                </a:solidFill>
                <a:effectLst/>
                <a:ea typeface="Times New Roman" panose="02020603050405020304" pitchFamily="18" charset="0"/>
              </a:rPr>
              <a:t>Focus on making measurable impact on the rate of </a:t>
            </a:r>
            <a:r>
              <a:rPr lang="en-US" sz="2000" b="1" i="1" kern="1400" dirty="0">
                <a:solidFill>
                  <a:srgbClr val="000000"/>
                </a:solidFill>
                <a:effectLst/>
                <a:ea typeface="Times New Roman" panose="02020603050405020304" pitchFamily="18" charset="0"/>
              </a:rPr>
              <a:t>postsecondary attainment</a:t>
            </a:r>
            <a:r>
              <a:rPr lang="en-US" sz="2000" kern="1400" dirty="0">
                <a:solidFill>
                  <a:srgbClr val="000000"/>
                </a:solidFill>
                <a:effectLst/>
                <a:ea typeface="Times New Roman" panose="02020603050405020304" pitchFamily="18" charset="0"/>
              </a:rPr>
              <a:t> in your community. Understand that traditional scholarship programs may not be sustainable in the long term.</a:t>
            </a:r>
          </a:p>
          <a:p>
            <a:pPr marL="457200" marR="0" lvl="0" indent="-457200" hangingPunct="1">
              <a:lnSpc>
                <a:spcPct val="106000"/>
              </a:lnSpc>
              <a:spcBef>
                <a:spcPts val="0"/>
              </a:spcBef>
              <a:spcAft>
                <a:spcPts val="800"/>
              </a:spcAft>
              <a:buFont typeface="+mj-lt"/>
              <a:buAutoNum type="alphaUcPeriod"/>
            </a:pPr>
            <a:r>
              <a:rPr lang="en-US" sz="2000" kern="1400" dirty="0">
                <a:solidFill>
                  <a:srgbClr val="000000"/>
                </a:solidFill>
                <a:effectLst/>
                <a:ea typeface="Times New Roman" panose="02020603050405020304" pitchFamily="18" charset="0"/>
              </a:rPr>
              <a:t>Consider transitioning some of your portfolio to a strategic-need-based scholarship program targeting specific student populations.</a:t>
            </a:r>
          </a:p>
          <a:p>
            <a:pPr marL="457200" marR="0" lvl="0" indent="-457200" hangingPunct="1">
              <a:lnSpc>
                <a:spcPct val="106000"/>
              </a:lnSpc>
              <a:spcBef>
                <a:spcPts val="0"/>
              </a:spcBef>
              <a:spcAft>
                <a:spcPts val="800"/>
              </a:spcAft>
              <a:buFont typeface="+mj-lt"/>
              <a:buAutoNum type="alphaUcPeriod"/>
            </a:pPr>
            <a:r>
              <a:rPr lang="en-US" sz="2000" kern="1400" dirty="0">
                <a:solidFill>
                  <a:srgbClr val="000000"/>
                </a:solidFill>
                <a:ea typeface="Times New Roman" panose="02020603050405020304" pitchFamily="18" charset="0"/>
              </a:rPr>
              <a:t>Develop p</a:t>
            </a:r>
            <a:r>
              <a:rPr lang="en-US" sz="2000" kern="1400" dirty="0">
                <a:solidFill>
                  <a:srgbClr val="000000"/>
                </a:solidFill>
                <a:effectLst/>
                <a:ea typeface="Times New Roman" panose="02020603050405020304" pitchFamily="18" charset="0"/>
              </a:rPr>
              <a:t>artnerships with college prep service providers to connect your scholarship recipients with support services.</a:t>
            </a:r>
          </a:p>
          <a:p>
            <a:pPr marL="457200" marR="0" lvl="0" indent="-457200" hangingPunct="1">
              <a:lnSpc>
                <a:spcPct val="106000"/>
              </a:lnSpc>
              <a:spcBef>
                <a:spcPts val="0"/>
              </a:spcBef>
              <a:spcAft>
                <a:spcPts val="800"/>
              </a:spcAft>
              <a:buFont typeface="+mj-lt"/>
              <a:buAutoNum type="alphaUcPeriod"/>
            </a:pPr>
            <a:r>
              <a:rPr lang="en-US" sz="2000" kern="1400" dirty="0">
                <a:solidFill>
                  <a:srgbClr val="000000"/>
                </a:solidFill>
                <a:effectLst/>
                <a:ea typeface="Times New Roman" panose="02020603050405020304" pitchFamily="18" charset="0"/>
              </a:rPr>
              <a:t>Question if you need to keep accepting and managing new scholarship funds. A viable option is to focus on building college and career advising capacity in your area with strategic grantmaking.</a:t>
            </a:r>
          </a:p>
          <a:p>
            <a:endParaRPr lang="en-US" dirty="0"/>
          </a:p>
        </p:txBody>
      </p:sp>
    </p:spTree>
    <p:extLst>
      <p:ext uri="{BB962C8B-B14F-4D97-AF65-F5344CB8AC3E}">
        <p14:creationId xmlns:p14="http://schemas.microsoft.com/office/powerpoint/2010/main" val="36574126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D28DD-03FB-274B-9194-2DC0245C980E}"/>
              </a:ext>
            </a:extLst>
          </p:cNvPr>
          <p:cNvSpPr>
            <a:spLocks noGrp="1"/>
          </p:cNvSpPr>
          <p:nvPr>
            <p:ph type="title"/>
          </p:nvPr>
        </p:nvSpPr>
        <p:spPr/>
        <p:txBody>
          <a:bodyPr/>
          <a:lstStyle/>
          <a:p>
            <a:r>
              <a:rPr lang="en-US" dirty="0"/>
              <a:t>2A. Goal = postsecondary attainment</a:t>
            </a:r>
          </a:p>
        </p:txBody>
      </p:sp>
      <p:sp>
        <p:nvSpPr>
          <p:cNvPr id="3" name="Content Placeholder 2">
            <a:extLst>
              <a:ext uri="{FF2B5EF4-FFF2-40B4-BE49-F238E27FC236}">
                <a16:creationId xmlns:a16="http://schemas.microsoft.com/office/drawing/2014/main" id="{8C5E9040-2B74-F84B-B03E-91BF70CBE6D3}"/>
              </a:ext>
            </a:extLst>
          </p:cNvPr>
          <p:cNvSpPr>
            <a:spLocks noGrp="1"/>
          </p:cNvSpPr>
          <p:nvPr>
            <p:ph sz="half" idx="1"/>
          </p:nvPr>
        </p:nvSpPr>
        <p:spPr/>
        <p:txBody>
          <a:bodyPr/>
          <a:lstStyle/>
          <a:p>
            <a:pPr marL="342900" indent="-342900">
              <a:buFont typeface="Arial" panose="020B0604020202020204" pitchFamily="34" charset="0"/>
              <a:buChar char="•"/>
            </a:pPr>
            <a:r>
              <a:rPr lang="en-US" sz="2000" kern="1400" dirty="0">
                <a:solidFill>
                  <a:srgbClr val="000000"/>
                </a:solidFill>
                <a:ea typeface="Times New Roman" panose="02020603050405020304" pitchFamily="18" charset="0"/>
              </a:rPr>
              <a:t>Focus on postsecondary attainment as a goal, not simply awarding scholarships. </a:t>
            </a:r>
            <a:r>
              <a:rPr lang="en-US" sz="2000" kern="1400" dirty="0">
                <a:solidFill>
                  <a:srgbClr val="000000"/>
                </a:solidFill>
                <a:effectLst/>
                <a:ea typeface="Times New Roman" panose="02020603050405020304" pitchFamily="18" charset="0"/>
              </a:rPr>
              <a:t>Postsecondary attainment </a:t>
            </a:r>
            <a:r>
              <a:rPr lang="en-US" sz="2000" dirty="0">
                <a:effectLst/>
                <a:ea typeface="Calibri" panose="020F0502020204030204" pitchFamily="34" charset="0"/>
              </a:rPr>
              <a:t>is defined as the completion of educational credentials or degrees beyond high school – four-year college, two-year college, trade and technical schools, workforce training – all educational options. </a:t>
            </a:r>
            <a:endParaRPr lang="en-US" sz="2000" kern="1400" dirty="0">
              <a:solidFill>
                <a:srgbClr val="000000"/>
              </a:solidFill>
              <a:effectLst/>
              <a:ea typeface="Times New Roman" panose="02020603050405020304" pitchFamily="18" charset="0"/>
            </a:endParaRPr>
          </a:p>
          <a:p>
            <a:pPr marL="342900" indent="-342900">
              <a:buFont typeface="Arial" panose="020B0604020202020204" pitchFamily="34" charset="0"/>
              <a:buChar char="•"/>
            </a:pPr>
            <a:r>
              <a:rPr lang="en-US" sz="2000" kern="1400" dirty="0">
                <a:solidFill>
                  <a:srgbClr val="000000"/>
                </a:solidFill>
                <a:effectLst/>
                <a:ea typeface="Times New Roman" panose="02020603050405020304" pitchFamily="18" charset="0"/>
              </a:rPr>
              <a:t>Recognize the opportunity for donors to participate in making measurable impact on the rate of postsecondary attainment in your community.</a:t>
            </a:r>
          </a:p>
          <a:p>
            <a:pPr marL="342900" indent="-342900">
              <a:buFont typeface="Arial" panose="020B0604020202020204" pitchFamily="34" charset="0"/>
              <a:buChar char="•"/>
            </a:pPr>
            <a:r>
              <a:rPr lang="en-US" sz="2000" kern="1400" dirty="0">
                <a:solidFill>
                  <a:srgbClr val="000000"/>
                </a:solidFill>
                <a:effectLst/>
                <a:ea typeface="Times New Roman" panose="02020603050405020304" pitchFamily="18" charset="0"/>
              </a:rPr>
              <a:t>Understand that scholarship programs run in the traditional way are not sustainable in the long term. (little impact on recipients, decreasing applicants, no emphasis on real needs, etc.)</a:t>
            </a:r>
          </a:p>
          <a:p>
            <a:pPr marL="0" indent="0" algn="ctr">
              <a:spcBef>
                <a:spcPts val="0"/>
              </a:spcBef>
              <a:buNone/>
            </a:pPr>
            <a:endParaRPr lang="en-US" sz="1800" i="1" dirty="0">
              <a:latin typeface="Arial" panose="020B0604020202020204" pitchFamily="34" charset="0"/>
              <a:cs typeface="Arial" panose="020B0604020202020204" pitchFamily="34" charset="0"/>
            </a:endParaRPr>
          </a:p>
          <a:p>
            <a:pPr marL="0" indent="0" algn="ctr">
              <a:spcBef>
                <a:spcPts val="0"/>
              </a:spcBef>
              <a:buNone/>
            </a:pPr>
            <a:endParaRPr lang="en-US" sz="1800" i="1" dirty="0">
              <a:latin typeface="Arial" panose="020B0604020202020204" pitchFamily="34" charset="0"/>
              <a:cs typeface="Arial" panose="020B0604020202020204" pitchFamily="34" charset="0"/>
            </a:endParaRPr>
          </a:p>
          <a:p>
            <a:pPr marL="0" indent="0" algn="ctr">
              <a:spcBef>
                <a:spcPts val="0"/>
              </a:spcBef>
              <a:buNone/>
            </a:pPr>
            <a:r>
              <a:rPr lang="en-US" sz="1800" i="1" dirty="0">
                <a:latin typeface="Arial" panose="020B0604020202020204" pitchFamily="34" charset="0"/>
                <a:cs typeface="Arial" panose="020B0604020202020204" pitchFamily="34" charset="0"/>
              </a:rPr>
              <a:t>Scholarships are one tool in the toolbox to help achieve</a:t>
            </a:r>
          </a:p>
          <a:p>
            <a:pPr marL="0" indent="0" algn="ctr">
              <a:spcBef>
                <a:spcPts val="0"/>
              </a:spcBef>
              <a:buNone/>
            </a:pPr>
            <a:r>
              <a:rPr lang="en-US" sz="1800" i="1" dirty="0">
                <a:latin typeface="Arial" panose="020B0604020202020204" pitchFamily="34" charset="0"/>
                <a:cs typeface="Arial" panose="020B0604020202020204" pitchFamily="34" charset="0"/>
              </a:rPr>
              <a:t>the goal of increasing college access and degree completion</a:t>
            </a:r>
          </a:p>
          <a:p>
            <a:endParaRPr lang="en-US" dirty="0"/>
          </a:p>
        </p:txBody>
      </p:sp>
    </p:spTree>
    <p:extLst>
      <p:ext uri="{BB962C8B-B14F-4D97-AF65-F5344CB8AC3E}">
        <p14:creationId xmlns:p14="http://schemas.microsoft.com/office/powerpoint/2010/main" val="2557781241"/>
      </p:ext>
    </p:extLst>
  </p:cSld>
  <p:clrMapOvr>
    <a:masterClrMapping/>
  </p:clrMapOvr>
</p:sld>
</file>

<file path=ppt/theme/theme1.xml><?xml version="1.0" encoding="utf-8"?>
<a:theme xmlns:a="http://schemas.openxmlformats.org/drawingml/2006/main" name="Office Theme">
  <a:themeElements>
    <a:clrScheme name="NCAN 1">
      <a:dk1>
        <a:srgbClr val="413F42"/>
      </a:dk1>
      <a:lt1>
        <a:srgbClr val="FFFFFF"/>
      </a:lt1>
      <a:dk2>
        <a:srgbClr val="005D97"/>
      </a:dk2>
      <a:lt2>
        <a:srgbClr val="FFFFFF"/>
      </a:lt2>
      <a:accent1>
        <a:srgbClr val="005D97"/>
      </a:accent1>
      <a:accent2>
        <a:srgbClr val="F6931D"/>
      </a:accent2>
      <a:accent3>
        <a:srgbClr val="00C2E8"/>
      </a:accent3>
      <a:accent4>
        <a:srgbClr val="E5E6E8"/>
      </a:accent4>
      <a:accent5>
        <a:srgbClr val="08233C"/>
      </a:accent5>
      <a:accent6>
        <a:srgbClr val="FFD800"/>
      </a:accent6>
      <a:hlink>
        <a:srgbClr val="00C2E8"/>
      </a:hlink>
      <a:folHlink>
        <a:srgbClr val="F6931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AN_Presentation_final" id="{EC1759DA-733C-0540-84C3-3B03F1819FB4}" vid="{4BAB4C9C-A6A8-C847-B25B-B7B093176F3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E54685494E50043A61FCE3CC3AAC67E" ma:contentTypeVersion="17" ma:contentTypeDescription="Create a new document." ma:contentTypeScope="" ma:versionID="c372b342f36b4a717c7287d4b027f739">
  <xsd:schema xmlns:xsd="http://www.w3.org/2001/XMLSchema" xmlns:xs="http://www.w3.org/2001/XMLSchema" xmlns:p="http://schemas.microsoft.com/office/2006/metadata/properties" xmlns:ns2="cc542ba0-0bdb-49eb-8487-7c4662f75317" xmlns:ns3="8d98b3c1-7bf8-4123-a1e6-f19272f5922f" xmlns:ns4="d640ad59-e63e-470f-b2a1-3bef7f55cfe7" targetNamespace="http://schemas.microsoft.com/office/2006/metadata/properties" ma:root="true" ma:fieldsID="45561e7db72a9be6d0b1a22a19e1490e" ns2:_="" ns3:_="" ns4:_="">
    <xsd:import namespace="cc542ba0-0bdb-49eb-8487-7c4662f75317"/>
    <xsd:import namespace="8d98b3c1-7bf8-4123-a1e6-f19272f5922f"/>
    <xsd:import namespace="d640ad59-e63e-470f-b2a1-3bef7f55cfe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EventHashCode" minOccurs="0"/>
                <xsd:element ref="ns3:MediaServiceGenerationTime" minOccurs="0"/>
                <xsd:element ref="ns3:MediaServiceAutoKeyPoints" minOccurs="0"/>
                <xsd:element ref="ns3:MediaServiceKeyPoints" minOccurs="0"/>
                <xsd:element ref="ns3:MediaLengthInSeconds" minOccurs="0"/>
                <xsd:element ref="ns3:lcf76f155ced4ddcb4097134ff3c332f" minOccurs="0"/>
                <xsd:element ref="ns4:TaxCatchAll"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542ba0-0bdb-49eb-8487-7c4662f75317"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d98b3c1-7bf8-4123-a1e6-f19272f5922f"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b0bfc800-c219-4b63-b7ef-1c72e33d9fe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640ad59-e63e-470f-b2a1-3bef7f55cfe7"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b2c8d641-bf8e-421e-9c36-a05bb81e2731}" ma:internalName="TaxCatchAll" ma:showField="CatchAllData" ma:web="d640ad59-e63e-470f-b2a1-3bef7f55cfe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d640ad59-e63e-470f-b2a1-3bef7f55cfe7" xsi:nil="true"/>
    <lcf76f155ced4ddcb4097134ff3c332f xmlns="8d98b3c1-7bf8-4123-a1e6-f19272f5922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4CF5676-580B-44EC-84AE-06FD69434D1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c542ba0-0bdb-49eb-8487-7c4662f75317"/>
    <ds:schemaRef ds:uri="8d98b3c1-7bf8-4123-a1e6-f19272f5922f"/>
    <ds:schemaRef ds:uri="d640ad59-e63e-470f-b2a1-3bef7f55cfe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3F40E69-C33D-4097-B210-7DA31A2A3425}">
  <ds:schemaRefs>
    <ds:schemaRef ds:uri="http://schemas.microsoft.com/sharepoint/v3/contenttype/forms"/>
  </ds:schemaRefs>
</ds:datastoreItem>
</file>

<file path=customXml/itemProps3.xml><?xml version="1.0" encoding="utf-8"?>
<ds:datastoreItem xmlns:ds="http://schemas.openxmlformats.org/officeDocument/2006/customXml" ds:itemID="{4F9313C2-6037-410C-9E50-699A8F8AEF38}">
  <ds:schemaRefs>
    <ds:schemaRef ds:uri="http://schemas.microsoft.com/office/2006/metadata/properties"/>
    <ds:schemaRef ds:uri="http://schemas.microsoft.com/office/infopath/2007/PartnerControls"/>
    <ds:schemaRef ds:uri="d640ad59-e63e-470f-b2a1-3bef7f55cfe7"/>
    <ds:schemaRef ds:uri="8d98b3c1-7bf8-4123-a1e6-f19272f5922f"/>
  </ds:schemaRefs>
</ds:datastoreItem>
</file>

<file path=docProps/app.xml><?xml version="1.0" encoding="utf-8"?>
<Properties xmlns="http://schemas.openxmlformats.org/officeDocument/2006/extended-properties" xmlns:vt="http://schemas.openxmlformats.org/officeDocument/2006/docPropsVTypes">
  <Template>NCAN_Presentation_final</Template>
  <TotalTime>147</TotalTime>
  <Words>2827</Words>
  <Application>Microsoft Office PowerPoint</Application>
  <PresentationFormat>Widescreen</PresentationFormat>
  <Paragraphs>174</Paragraphs>
  <Slides>23</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Arial</vt:lpstr>
      <vt:lpstr>Calibri</vt:lpstr>
      <vt:lpstr>Courier New</vt:lpstr>
      <vt:lpstr>Montserrat</vt:lpstr>
      <vt:lpstr>Roboto</vt:lpstr>
      <vt:lpstr>Roboto Light</vt:lpstr>
      <vt:lpstr>Times New Roman</vt:lpstr>
      <vt:lpstr>Office Theme</vt:lpstr>
      <vt:lpstr>PowerPoint Presentation</vt:lpstr>
      <vt:lpstr>National College attainment network (NCAN)</vt:lpstr>
      <vt:lpstr>Ncan consulting services </vt:lpstr>
      <vt:lpstr>Today’s Agenda: a Time for change</vt:lpstr>
      <vt:lpstr>NEW ‘BETTER FAFSA’ – TOP CHANGES</vt:lpstr>
      <vt:lpstr>Federal methodology formula</vt:lpstr>
      <vt:lpstr>Fafsa resources and financial assessment</vt:lpstr>
      <vt:lpstr>2. Build a more sustainable program</vt:lpstr>
      <vt:lpstr>2A. Goal = postsecondary attainment</vt:lpstr>
      <vt:lpstr>2B. Transition to a strategic, need-based program</vt:lpstr>
      <vt:lpstr>2C. Develop partnerships for support services</vt:lpstr>
      <vt:lpstr>2D. Possible scholarship alternative</vt:lpstr>
      <vt:lpstr>3. Assess your scholarship program</vt:lpstr>
      <vt:lpstr>3A. Understand the data</vt:lpstr>
      <vt:lpstr>3B. Review program policies and practices</vt:lpstr>
      <vt:lpstr>3C. Revise program guidelines</vt:lpstr>
      <vt:lpstr>4. Educate key stakeholders</vt:lpstr>
      <vt:lpstr>4A. Level of interest/knowledge from internal stakeholders</vt:lpstr>
      <vt:lpstr>4B. Adopt a goal or guiding principles</vt:lpstr>
      <vt:lpstr>4C. Redesign guidelines and forms used with donors</vt:lpstr>
      <vt:lpstr>4D. Develop strategic messaging </vt:lpstr>
      <vt:lpstr>Wrap up</vt:lpstr>
      <vt:lpstr>Thank you and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Colette Hadley</dc:creator>
  <cp:lastModifiedBy>Colette Hadley</cp:lastModifiedBy>
  <cp:revision>1</cp:revision>
  <dcterms:created xsi:type="dcterms:W3CDTF">2023-12-15T22:40:47Z</dcterms:created>
  <dcterms:modified xsi:type="dcterms:W3CDTF">2024-01-16T19:58:01Z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0x010100DE54685494E50043A61FCE3CC3AAC67E</vt:lpwstr>
  </property>
  <property fmtid="{D5CDD505-2E9C-101B-9397-08002B2CF9AE}" pid="3" name="MediaServiceImageTags">
    <vt:lpwstr/>
  </property>
</Properties>
</file>